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6" r:id="rId5"/>
    <p:sldId id="257" r:id="rId6"/>
    <p:sldId id="258"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F2CB18-B636-2343-83B3-47A573DF4F29}" v="177" dt="2020-08-17T16:58:21.741"/>
    <p1510:client id="{8DD305D9-5A98-4F65-B78F-9390DB48FE51}" v="121" dt="2020-08-18T09:45:45.187"/>
    <p1510:client id="{B4545839-9F4B-43AA-828C-3B963472374F}" v="90" dt="2020-08-18T18:31:24.352"/>
    <p1510:client id="{DA4AE1FD-D582-489F-BCEF-A98C5DF9988E}" v="466" dt="2020-08-17T20:07:03.662"/>
    <p1510:client id="{FB634916-EA8D-4B76-AD5F-E43BFB0C0011}" v="663" dt="2020-08-18T13:33:42.4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49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34313F7C-8FFD-4DC0-959C-39681E7892AB}"/>
    <pc:docChg chg="modSld">
      <pc:chgData name="" userId="" providerId="" clId="Web-{34313F7C-8FFD-4DC0-959C-39681E7892AB}" dt="2020-08-13T21:58:22.196" v="2" actId="1076"/>
      <pc:docMkLst>
        <pc:docMk/>
      </pc:docMkLst>
      <pc:sldChg chg="modSp">
        <pc:chgData name="" userId="" providerId="" clId="Web-{34313F7C-8FFD-4DC0-959C-39681E7892AB}" dt="2020-08-13T21:58:22.196" v="2" actId="1076"/>
        <pc:sldMkLst>
          <pc:docMk/>
          <pc:sldMk cId="1655276059" sldId="256"/>
        </pc:sldMkLst>
        <pc:spChg chg="mod">
          <ac:chgData name="" userId="" providerId="" clId="Web-{34313F7C-8FFD-4DC0-959C-39681E7892AB}" dt="2020-08-13T21:58:22.196" v="2" actId="1076"/>
          <ac:spMkLst>
            <pc:docMk/>
            <pc:sldMk cId="1655276059" sldId="256"/>
            <ac:spMk id="2" creationId="{DCEA3259-524E-483C-9230-7016C4569F08}"/>
          </ac:spMkLst>
        </pc:spChg>
      </pc:sldChg>
    </pc:docChg>
  </pc:docChgLst>
  <pc:docChgLst>
    <pc:chgData name="M McCouaig" userId="S::mmccouaig982@c2ken.net::3f05e46b-6cc1-4daa-b334-6d7c468ee18e" providerId="AD" clId="Web-{28667B0C-4F0F-4247-8C30-109086B72720}"/>
    <pc:docChg chg="modSld">
      <pc:chgData name="M McCouaig" userId="S::mmccouaig982@c2ken.net::3f05e46b-6cc1-4daa-b334-6d7c468ee18e" providerId="AD" clId="Web-{28667B0C-4F0F-4247-8C30-109086B72720}" dt="2020-08-13T08:37:29.941" v="0" actId="20577"/>
      <pc:docMkLst>
        <pc:docMk/>
      </pc:docMkLst>
      <pc:sldChg chg="modSp">
        <pc:chgData name="M McCouaig" userId="S::mmccouaig982@c2ken.net::3f05e46b-6cc1-4daa-b334-6d7c468ee18e" providerId="AD" clId="Web-{28667B0C-4F0F-4247-8C30-109086B72720}" dt="2020-08-13T08:37:29.941" v="0" actId="20577"/>
        <pc:sldMkLst>
          <pc:docMk/>
          <pc:sldMk cId="3600132830" sldId="260"/>
        </pc:sldMkLst>
        <pc:spChg chg="mod">
          <ac:chgData name="M McCouaig" userId="S::mmccouaig982@c2ken.net::3f05e46b-6cc1-4daa-b334-6d7c468ee18e" providerId="AD" clId="Web-{28667B0C-4F0F-4247-8C30-109086B72720}" dt="2020-08-13T08:37:29.941" v="0" actId="20577"/>
          <ac:spMkLst>
            <pc:docMk/>
            <pc:sldMk cId="3600132830" sldId="260"/>
            <ac:spMk id="4" creationId="{F90A2E05-7936-4D92-BC41-49B7F918F2D7}"/>
          </ac:spMkLst>
        </pc:spChg>
      </pc:sldChg>
    </pc:docChg>
  </pc:docChgLst>
  <pc:docChgLst>
    <pc:chgData name="C LATHAM" userId="S::clatham518@c2ken.net::1acf8519-bfab-4bd4-9045-1e37f7a33651" providerId="AD" clId="Web-{D5DCD25B-CD99-48EB-B04D-9C31A0C06BF1}"/>
    <pc:docChg chg="modSld">
      <pc:chgData name="C LATHAM" userId="S::clatham518@c2ken.net::1acf8519-bfab-4bd4-9045-1e37f7a33651" providerId="AD" clId="Web-{D5DCD25B-CD99-48EB-B04D-9C31A0C06BF1}" dt="2020-08-13T16:18:50.687" v="266" actId="20577"/>
      <pc:docMkLst>
        <pc:docMk/>
      </pc:docMkLst>
      <pc:sldChg chg="delSp modSp">
        <pc:chgData name="C LATHAM" userId="S::clatham518@c2ken.net::1acf8519-bfab-4bd4-9045-1e37f7a33651" providerId="AD" clId="Web-{D5DCD25B-CD99-48EB-B04D-9C31A0C06BF1}" dt="2020-08-13T16:14:16.781" v="66" actId="20577"/>
        <pc:sldMkLst>
          <pc:docMk/>
          <pc:sldMk cId="1655276059" sldId="256"/>
        </pc:sldMkLst>
        <pc:spChg chg="mod">
          <ac:chgData name="C LATHAM" userId="S::clatham518@c2ken.net::1acf8519-bfab-4bd4-9045-1e37f7a33651" providerId="AD" clId="Web-{D5DCD25B-CD99-48EB-B04D-9C31A0C06BF1}" dt="2020-08-13T16:02:15.738" v="33" actId="20577"/>
          <ac:spMkLst>
            <pc:docMk/>
            <pc:sldMk cId="1655276059" sldId="256"/>
            <ac:spMk id="3" creationId="{849CF2E9-0B40-44B8-9418-F196D05DD6D1}"/>
          </ac:spMkLst>
        </pc:spChg>
        <pc:spChg chg="del">
          <ac:chgData name="C LATHAM" userId="S::clatham518@c2ken.net::1acf8519-bfab-4bd4-9045-1e37f7a33651" providerId="AD" clId="Web-{D5DCD25B-CD99-48EB-B04D-9C31A0C06BF1}" dt="2020-08-13T16:02:58.569" v="40"/>
          <ac:spMkLst>
            <pc:docMk/>
            <pc:sldMk cId="1655276059" sldId="256"/>
            <ac:spMk id="9" creationId="{C1C9F997-296D-4CD3-BDFF-00A9ABF4A1BC}"/>
          </ac:spMkLst>
        </pc:spChg>
        <pc:spChg chg="del">
          <ac:chgData name="C LATHAM" userId="S::clatham518@c2ken.net::1acf8519-bfab-4bd4-9045-1e37f7a33651" providerId="AD" clId="Web-{D5DCD25B-CD99-48EB-B04D-9C31A0C06BF1}" dt="2020-08-13T16:02:46.068" v="36"/>
          <ac:spMkLst>
            <pc:docMk/>
            <pc:sldMk cId="1655276059" sldId="256"/>
            <ac:spMk id="12" creationId="{EBAB4D5E-4EB7-4FB6-A531-A8BEC1399C25}"/>
          </ac:spMkLst>
        </pc:spChg>
        <pc:spChg chg="mod">
          <ac:chgData name="C LATHAM" userId="S::clatham518@c2ken.net::1acf8519-bfab-4bd4-9045-1e37f7a33651" providerId="AD" clId="Web-{D5DCD25B-CD99-48EB-B04D-9C31A0C06BF1}" dt="2020-08-13T16:02:55.834" v="38" actId="20577"/>
          <ac:spMkLst>
            <pc:docMk/>
            <pc:sldMk cId="1655276059" sldId="256"/>
            <ac:spMk id="19" creationId="{08CAB030-4959-4868-88E2-F41D4919CBD8}"/>
          </ac:spMkLst>
        </pc:spChg>
        <pc:spChg chg="mod">
          <ac:chgData name="C LATHAM" userId="S::clatham518@c2ken.net::1acf8519-bfab-4bd4-9045-1e37f7a33651" providerId="AD" clId="Web-{D5DCD25B-CD99-48EB-B04D-9C31A0C06BF1}" dt="2020-08-13T16:13:42.653" v="53" actId="20577"/>
          <ac:spMkLst>
            <pc:docMk/>
            <pc:sldMk cId="1655276059" sldId="256"/>
            <ac:spMk id="22" creationId="{AA41C3D3-C53D-4E19-BDB8-8A513F564257}"/>
          </ac:spMkLst>
        </pc:spChg>
        <pc:spChg chg="mod">
          <ac:chgData name="C LATHAM" userId="S::clatham518@c2ken.net::1acf8519-bfab-4bd4-9045-1e37f7a33651" providerId="AD" clId="Web-{D5DCD25B-CD99-48EB-B04D-9C31A0C06BF1}" dt="2020-08-13T16:13:57.154" v="62" actId="20577"/>
          <ac:spMkLst>
            <pc:docMk/>
            <pc:sldMk cId="1655276059" sldId="256"/>
            <ac:spMk id="23" creationId="{5F50DF73-22B0-46EF-8DE1-45DD93FA53C0}"/>
          </ac:spMkLst>
        </pc:spChg>
        <pc:spChg chg="mod">
          <ac:chgData name="C LATHAM" userId="S::clatham518@c2ken.net::1acf8519-bfab-4bd4-9045-1e37f7a33651" providerId="AD" clId="Web-{D5DCD25B-CD99-48EB-B04D-9C31A0C06BF1}" dt="2020-08-13T16:14:16.781" v="66" actId="20577"/>
          <ac:spMkLst>
            <pc:docMk/>
            <pc:sldMk cId="1655276059" sldId="256"/>
            <ac:spMk id="27" creationId="{54B7E53D-0124-4ACD-A98A-2B3FF5E08467}"/>
          </ac:spMkLst>
        </pc:spChg>
      </pc:sldChg>
      <pc:sldChg chg="modSp">
        <pc:chgData name="C LATHAM" userId="S::clatham518@c2ken.net::1acf8519-bfab-4bd4-9045-1e37f7a33651" providerId="AD" clId="Web-{D5DCD25B-CD99-48EB-B04D-9C31A0C06BF1}" dt="2020-08-13T16:15:57.865" v="139" actId="20577"/>
        <pc:sldMkLst>
          <pc:docMk/>
          <pc:sldMk cId="923398037" sldId="257"/>
        </pc:sldMkLst>
        <pc:spChg chg="mod">
          <ac:chgData name="C LATHAM" userId="S::clatham518@c2ken.net::1acf8519-bfab-4bd4-9045-1e37f7a33651" providerId="AD" clId="Web-{D5DCD25B-CD99-48EB-B04D-9C31A0C06BF1}" dt="2020-08-13T16:15:37.660" v="120" actId="20577"/>
          <ac:spMkLst>
            <pc:docMk/>
            <pc:sldMk cId="923398037" sldId="257"/>
            <ac:spMk id="13" creationId="{2C520CF1-DAFF-4F87-B81C-F1B23117379C}"/>
          </ac:spMkLst>
        </pc:spChg>
        <pc:spChg chg="mod">
          <ac:chgData name="C LATHAM" userId="S::clatham518@c2ken.net::1acf8519-bfab-4bd4-9045-1e37f7a33651" providerId="AD" clId="Web-{D5DCD25B-CD99-48EB-B04D-9C31A0C06BF1}" dt="2020-08-13T16:15:57.865" v="139" actId="20577"/>
          <ac:spMkLst>
            <pc:docMk/>
            <pc:sldMk cId="923398037" sldId="257"/>
            <ac:spMk id="14" creationId="{659C3974-20F3-426B-847A-5D4B96B26C2C}"/>
          </ac:spMkLst>
        </pc:spChg>
        <pc:spChg chg="mod">
          <ac:chgData name="C LATHAM" userId="S::clatham518@c2ken.net::1acf8519-bfab-4bd4-9045-1e37f7a33651" providerId="AD" clId="Web-{D5DCD25B-CD99-48EB-B04D-9C31A0C06BF1}" dt="2020-08-13T16:15:13.128" v="98" actId="20577"/>
          <ac:spMkLst>
            <pc:docMk/>
            <pc:sldMk cId="923398037" sldId="257"/>
            <ac:spMk id="18" creationId="{0B10203D-FF9F-4326-8C32-49A2ABB583E2}"/>
          </ac:spMkLst>
        </pc:spChg>
        <pc:spChg chg="mod">
          <ac:chgData name="C LATHAM" userId="S::clatham518@c2ken.net::1acf8519-bfab-4bd4-9045-1e37f7a33651" providerId="AD" clId="Web-{D5DCD25B-CD99-48EB-B04D-9C31A0C06BF1}" dt="2020-08-13T07:52:35.273" v="3" actId="20577"/>
          <ac:spMkLst>
            <pc:docMk/>
            <pc:sldMk cId="923398037" sldId="257"/>
            <ac:spMk id="22" creationId="{D969CC32-9D36-43B4-9EFE-BF616335F269}"/>
          </ac:spMkLst>
        </pc:spChg>
      </pc:sldChg>
      <pc:sldChg chg="modSp">
        <pc:chgData name="C LATHAM" userId="S::clatham518@c2ken.net::1acf8519-bfab-4bd4-9045-1e37f7a33651" providerId="AD" clId="Web-{D5DCD25B-CD99-48EB-B04D-9C31A0C06BF1}" dt="2020-08-13T16:16:49.274" v="160" actId="20577"/>
        <pc:sldMkLst>
          <pc:docMk/>
          <pc:sldMk cId="2669158105" sldId="258"/>
        </pc:sldMkLst>
        <pc:spChg chg="mod">
          <ac:chgData name="C LATHAM" userId="S::clatham518@c2ken.net::1acf8519-bfab-4bd4-9045-1e37f7a33651" providerId="AD" clId="Web-{D5DCD25B-CD99-48EB-B04D-9C31A0C06BF1}" dt="2020-08-13T16:16:22.022" v="155" actId="20577"/>
          <ac:spMkLst>
            <pc:docMk/>
            <pc:sldMk cId="2669158105" sldId="258"/>
            <ac:spMk id="14" creationId="{659C3974-20F3-426B-847A-5D4B96B26C2C}"/>
          </ac:spMkLst>
        </pc:spChg>
        <pc:spChg chg="mod">
          <ac:chgData name="C LATHAM" userId="S::clatham518@c2ken.net::1acf8519-bfab-4bd4-9045-1e37f7a33651" providerId="AD" clId="Web-{D5DCD25B-CD99-48EB-B04D-9C31A0C06BF1}" dt="2020-08-13T16:16:49.274" v="160" actId="20577"/>
          <ac:spMkLst>
            <pc:docMk/>
            <pc:sldMk cId="2669158105" sldId="258"/>
            <ac:spMk id="18" creationId="{0B10203D-FF9F-4326-8C32-49A2ABB583E2}"/>
          </ac:spMkLst>
        </pc:spChg>
        <pc:spChg chg="mod">
          <ac:chgData name="C LATHAM" userId="S::clatham518@c2ken.net::1acf8519-bfab-4bd4-9045-1e37f7a33651" providerId="AD" clId="Web-{D5DCD25B-CD99-48EB-B04D-9C31A0C06BF1}" dt="2020-08-13T16:16:10.600" v="144" actId="20577"/>
          <ac:spMkLst>
            <pc:docMk/>
            <pc:sldMk cId="2669158105" sldId="258"/>
            <ac:spMk id="24" creationId="{3EC971BC-02CC-4DF9-A330-0AED08CD3223}"/>
          </ac:spMkLst>
        </pc:spChg>
      </pc:sldChg>
      <pc:sldChg chg="modSp">
        <pc:chgData name="C LATHAM" userId="S::clatham518@c2ken.net::1acf8519-bfab-4bd4-9045-1e37f7a33651" providerId="AD" clId="Web-{D5DCD25B-CD99-48EB-B04D-9C31A0C06BF1}" dt="2020-08-13T16:18:50.687" v="266" actId="20577"/>
        <pc:sldMkLst>
          <pc:docMk/>
          <pc:sldMk cId="3600132830" sldId="260"/>
        </pc:sldMkLst>
        <pc:spChg chg="mod">
          <ac:chgData name="C LATHAM" userId="S::clatham518@c2ken.net::1acf8519-bfab-4bd4-9045-1e37f7a33651" providerId="AD" clId="Web-{D5DCD25B-CD99-48EB-B04D-9C31A0C06BF1}" dt="2020-08-13T16:18:30.889" v="261" actId="20577"/>
          <ac:spMkLst>
            <pc:docMk/>
            <pc:sldMk cId="3600132830" sldId="260"/>
            <ac:spMk id="3" creationId="{C4FD2AF5-06A0-468A-A8DB-7DF43AC507D8}"/>
          </ac:spMkLst>
        </pc:spChg>
        <pc:spChg chg="mod">
          <ac:chgData name="C LATHAM" userId="S::clatham518@c2ken.net::1acf8519-bfab-4bd4-9045-1e37f7a33651" providerId="AD" clId="Web-{D5DCD25B-CD99-48EB-B04D-9C31A0C06BF1}" dt="2020-08-13T16:18:50.687" v="266" actId="20577"/>
          <ac:spMkLst>
            <pc:docMk/>
            <pc:sldMk cId="3600132830" sldId="260"/>
            <ac:spMk id="4" creationId="{F90A2E05-7936-4D92-BC41-49B7F918F2D7}"/>
          </ac:spMkLst>
        </pc:spChg>
      </pc:sldChg>
    </pc:docChg>
  </pc:docChgLst>
  <pc:docChgLst>
    <pc:chgData name="J LOUGHRAN" userId="S::jloughran940@c2ken.net::a40ee085-db9c-4b81-b852-f31883216083" providerId="AD" clId="Web-{62B5CE1A-DE1C-A71B-6F50-04875DBA8F5E}"/>
    <pc:docChg chg="modSld">
      <pc:chgData name="J LOUGHRAN" userId="S::jloughran940@c2ken.net::a40ee085-db9c-4b81-b852-f31883216083" providerId="AD" clId="Web-{62B5CE1A-DE1C-A71B-6F50-04875DBA8F5E}" dt="2020-08-13T22:44:24.340" v="12" actId="20577"/>
      <pc:docMkLst>
        <pc:docMk/>
      </pc:docMkLst>
      <pc:sldChg chg="modSp">
        <pc:chgData name="J LOUGHRAN" userId="S::jloughran940@c2ken.net::a40ee085-db9c-4b81-b852-f31883216083" providerId="AD" clId="Web-{62B5CE1A-DE1C-A71B-6F50-04875DBA8F5E}" dt="2020-08-13T22:44:21.011" v="10" actId="20577"/>
        <pc:sldMkLst>
          <pc:docMk/>
          <pc:sldMk cId="2669158105" sldId="258"/>
        </pc:sldMkLst>
        <pc:spChg chg="mod">
          <ac:chgData name="J LOUGHRAN" userId="S::jloughran940@c2ken.net::a40ee085-db9c-4b81-b852-f31883216083" providerId="AD" clId="Web-{62B5CE1A-DE1C-A71B-6F50-04875DBA8F5E}" dt="2020-08-13T22:44:21.011" v="10" actId="20577"/>
          <ac:spMkLst>
            <pc:docMk/>
            <pc:sldMk cId="2669158105" sldId="258"/>
            <ac:spMk id="2" creationId="{6B59F2C0-D5D0-427D-A9AD-B0F3706824A6}"/>
          </ac:spMkLst>
        </pc:spChg>
      </pc:sldChg>
    </pc:docChg>
  </pc:docChgLst>
  <pc:docChgLst>
    <pc:chgData name="B Casey" userId="S::bcasey632@c2ken.net::29481998-7e27-4349-870b-ab1102c48109" providerId="AD" clId="Web-{B4545839-9F4B-43AA-828C-3B963472374F}"/>
    <pc:docChg chg="modSld">
      <pc:chgData name="B Casey" userId="S::bcasey632@c2ken.net::29481998-7e27-4349-870b-ab1102c48109" providerId="AD" clId="Web-{B4545839-9F4B-43AA-828C-3B963472374F}" dt="2020-08-18T18:31:24.352" v="88" actId="20577"/>
      <pc:docMkLst>
        <pc:docMk/>
      </pc:docMkLst>
      <pc:sldChg chg="modSp">
        <pc:chgData name="B Casey" userId="S::bcasey632@c2ken.net::29481998-7e27-4349-870b-ab1102c48109" providerId="AD" clId="Web-{B4545839-9F4B-43AA-828C-3B963472374F}" dt="2020-08-18T18:31:24.352" v="88" actId="20577"/>
        <pc:sldMkLst>
          <pc:docMk/>
          <pc:sldMk cId="923398037" sldId="257"/>
        </pc:sldMkLst>
        <pc:spChg chg="mod">
          <ac:chgData name="B Casey" userId="S::bcasey632@c2ken.net::29481998-7e27-4349-870b-ab1102c48109" providerId="AD" clId="Web-{B4545839-9F4B-43AA-828C-3B963472374F}" dt="2020-08-18T18:31:24.352" v="88" actId="20577"/>
          <ac:spMkLst>
            <pc:docMk/>
            <pc:sldMk cId="923398037" sldId="257"/>
            <ac:spMk id="18" creationId="{0B10203D-FF9F-4326-8C32-49A2ABB583E2}"/>
          </ac:spMkLst>
        </pc:spChg>
      </pc:sldChg>
      <pc:sldChg chg="modSp">
        <pc:chgData name="B Casey" userId="S::bcasey632@c2ken.net::29481998-7e27-4349-870b-ab1102c48109" providerId="AD" clId="Web-{B4545839-9F4B-43AA-828C-3B963472374F}" dt="2020-08-18T18:30:56.054" v="64" actId="20577"/>
        <pc:sldMkLst>
          <pc:docMk/>
          <pc:sldMk cId="805844054" sldId="259"/>
        </pc:sldMkLst>
        <pc:spChg chg="mod">
          <ac:chgData name="B Casey" userId="S::bcasey632@c2ken.net::29481998-7e27-4349-870b-ab1102c48109" providerId="AD" clId="Web-{B4545839-9F4B-43AA-828C-3B963472374F}" dt="2020-08-18T18:30:56.054" v="64" actId="20577"/>
          <ac:spMkLst>
            <pc:docMk/>
            <pc:sldMk cId="805844054" sldId="259"/>
            <ac:spMk id="6" creationId="{04C4FD46-55D3-4AA7-8489-7D9B6F216DCA}"/>
          </ac:spMkLst>
        </pc:spChg>
      </pc:sldChg>
    </pc:docChg>
  </pc:docChgLst>
  <pc:docChgLst>
    <pc:chgData name="M McCouaig" userId="S::mmccouaig982@c2ken.net::3f05e46b-6cc1-4daa-b334-6d7c468ee18e" providerId="AD" clId="Web-{FFA56473-0705-272D-749B-2A5F91F667E9}"/>
    <pc:docChg chg="modSld">
      <pc:chgData name="M McCouaig" userId="S::mmccouaig982@c2ken.net::3f05e46b-6cc1-4daa-b334-6d7c468ee18e" providerId="AD" clId="Web-{FFA56473-0705-272D-749B-2A5F91F667E9}" dt="2020-08-13T08:57:27.008" v="342" actId="20577"/>
      <pc:docMkLst>
        <pc:docMk/>
      </pc:docMkLst>
      <pc:sldChg chg="modSp">
        <pc:chgData name="M McCouaig" userId="S::mmccouaig982@c2ken.net::3f05e46b-6cc1-4daa-b334-6d7c468ee18e" providerId="AD" clId="Web-{FFA56473-0705-272D-749B-2A5F91F667E9}" dt="2020-08-13T08:57:27.008" v="341" actId="20577"/>
        <pc:sldMkLst>
          <pc:docMk/>
          <pc:sldMk cId="1655276059" sldId="256"/>
        </pc:sldMkLst>
        <pc:spChg chg="mod">
          <ac:chgData name="M McCouaig" userId="S::mmccouaig982@c2ken.net::3f05e46b-6cc1-4daa-b334-6d7c468ee18e" providerId="AD" clId="Web-{FFA56473-0705-272D-749B-2A5F91F667E9}" dt="2020-08-13T08:57:27.008" v="341" actId="20577"/>
          <ac:spMkLst>
            <pc:docMk/>
            <pc:sldMk cId="1655276059" sldId="256"/>
            <ac:spMk id="3" creationId="{849CF2E9-0B40-44B8-9418-F196D05DD6D1}"/>
          </ac:spMkLst>
        </pc:spChg>
      </pc:sldChg>
    </pc:docChg>
  </pc:docChgLst>
  <pc:docChgLst>
    <pc:chgData name="sunnylandsnursery" userId="S::sunnylandsnursery_hotmail.com#ext#@ennilive.onmicrosoft.com::ea641dc1-23ba-4e4a-84af-caff6b487fd3" providerId="AD" clId="Web-{FB634916-EA8D-4B76-AD5F-E43BFB0C0011}"/>
    <pc:docChg chg="modSld">
      <pc:chgData name="sunnylandsnursery" userId="S::sunnylandsnursery_hotmail.com#ext#@ennilive.onmicrosoft.com::ea641dc1-23ba-4e4a-84af-caff6b487fd3" providerId="AD" clId="Web-{FB634916-EA8D-4B76-AD5F-E43BFB0C0011}" dt="2020-08-18T13:33:42.426" v="658" actId="20577"/>
      <pc:docMkLst>
        <pc:docMk/>
      </pc:docMkLst>
      <pc:sldChg chg="modSp">
        <pc:chgData name="sunnylandsnursery" userId="S::sunnylandsnursery_hotmail.com#ext#@ennilive.onmicrosoft.com::ea641dc1-23ba-4e4a-84af-caff6b487fd3" providerId="AD" clId="Web-{FB634916-EA8D-4B76-AD5F-E43BFB0C0011}" dt="2020-08-18T13:33:42.426" v="657" actId="20577"/>
        <pc:sldMkLst>
          <pc:docMk/>
          <pc:sldMk cId="1655276059" sldId="256"/>
        </pc:sldMkLst>
        <pc:spChg chg="mod">
          <ac:chgData name="sunnylandsnursery" userId="S::sunnylandsnursery_hotmail.com#ext#@ennilive.onmicrosoft.com::ea641dc1-23ba-4e4a-84af-caff6b487fd3" providerId="AD" clId="Web-{FB634916-EA8D-4B76-AD5F-E43BFB0C0011}" dt="2020-08-18T13:33:42.426" v="657" actId="20577"/>
          <ac:spMkLst>
            <pc:docMk/>
            <pc:sldMk cId="1655276059" sldId="256"/>
            <ac:spMk id="3" creationId="{849CF2E9-0B40-44B8-9418-F196D05DD6D1}"/>
          </ac:spMkLst>
        </pc:spChg>
      </pc:sldChg>
      <pc:sldChg chg="modSp">
        <pc:chgData name="sunnylandsnursery" userId="S::sunnylandsnursery_hotmail.com#ext#@ennilive.onmicrosoft.com::ea641dc1-23ba-4e4a-84af-caff6b487fd3" providerId="AD" clId="Web-{FB634916-EA8D-4B76-AD5F-E43BFB0C0011}" dt="2020-08-18T13:23:59.663" v="53" actId="20577"/>
        <pc:sldMkLst>
          <pc:docMk/>
          <pc:sldMk cId="923398037" sldId="257"/>
        </pc:sldMkLst>
        <pc:spChg chg="mod">
          <ac:chgData name="sunnylandsnursery" userId="S::sunnylandsnursery_hotmail.com#ext#@ennilive.onmicrosoft.com::ea641dc1-23ba-4e4a-84af-caff6b487fd3" providerId="AD" clId="Web-{FB634916-EA8D-4B76-AD5F-E43BFB0C0011}" dt="2020-08-18T13:21:09.534" v="1" actId="14100"/>
          <ac:spMkLst>
            <pc:docMk/>
            <pc:sldMk cId="923398037" sldId="257"/>
            <ac:spMk id="8" creationId="{9A1BEF92-BBB6-4476-BC7D-79720E7739F1}"/>
          </ac:spMkLst>
        </pc:spChg>
        <pc:spChg chg="mod">
          <ac:chgData name="sunnylandsnursery" userId="S::sunnylandsnursery_hotmail.com#ext#@ennilive.onmicrosoft.com::ea641dc1-23ba-4e4a-84af-caff6b487fd3" providerId="AD" clId="Web-{FB634916-EA8D-4B76-AD5F-E43BFB0C0011}" dt="2020-08-18T13:23:59.663" v="53" actId="20577"/>
          <ac:spMkLst>
            <pc:docMk/>
            <pc:sldMk cId="923398037" sldId="257"/>
            <ac:spMk id="18" creationId="{0B10203D-FF9F-4326-8C32-49A2ABB583E2}"/>
          </ac:spMkLst>
        </pc:spChg>
        <pc:spChg chg="mod">
          <ac:chgData name="sunnylandsnursery" userId="S::sunnylandsnursery_hotmail.com#ext#@ennilive.onmicrosoft.com::ea641dc1-23ba-4e4a-84af-caff6b487fd3" providerId="AD" clId="Web-{FB634916-EA8D-4B76-AD5F-E43BFB0C0011}" dt="2020-08-18T13:23:32.553" v="21" actId="20577"/>
          <ac:spMkLst>
            <pc:docMk/>
            <pc:sldMk cId="923398037" sldId="257"/>
            <ac:spMk id="28" creationId="{450047E0-191E-42A9-AEF8-E0DFEE8F38B5}"/>
          </ac:spMkLst>
        </pc:spChg>
      </pc:sldChg>
      <pc:sldChg chg="modSp">
        <pc:chgData name="sunnylandsnursery" userId="S::sunnylandsnursery_hotmail.com#ext#@ennilive.onmicrosoft.com::ea641dc1-23ba-4e4a-84af-caff6b487fd3" providerId="AD" clId="Web-{FB634916-EA8D-4B76-AD5F-E43BFB0C0011}" dt="2020-08-18T13:24:43.258" v="78" actId="20577"/>
        <pc:sldMkLst>
          <pc:docMk/>
          <pc:sldMk cId="2669158105" sldId="258"/>
        </pc:sldMkLst>
        <pc:spChg chg="mod">
          <ac:chgData name="sunnylandsnursery" userId="S::sunnylandsnursery_hotmail.com#ext#@ennilive.onmicrosoft.com::ea641dc1-23ba-4e4a-84af-caff6b487fd3" providerId="AD" clId="Web-{FB634916-EA8D-4B76-AD5F-E43BFB0C0011}" dt="2020-08-18T13:24:43.258" v="78" actId="20577"/>
          <ac:spMkLst>
            <pc:docMk/>
            <pc:sldMk cId="2669158105" sldId="258"/>
            <ac:spMk id="3" creationId="{C5938439-1963-4DCB-9FFB-F749E2052287}"/>
          </ac:spMkLst>
        </pc:spChg>
      </pc:sldChg>
      <pc:sldChg chg="modSp">
        <pc:chgData name="sunnylandsnursery" userId="S::sunnylandsnursery_hotmail.com#ext#@ennilive.onmicrosoft.com::ea641dc1-23ba-4e4a-84af-caff6b487fd3" providerId="AD" clId="Web-{FB634916-EA8D-4B76-AD5F-E43BFB0C0011}" dt="2020-08-18T13:25:31.337" v="159" actId="20577"/>
        <pc:sldMkLst>
          <pc:docMk/>
          <pc:sldMk cId="805844054" sldId="259"/>
        </pc:sldMkLst>
        <pc:spChg chg="mod">
          <ac:chgData name="sunnylandsnursery" userId="S::sunnylandsnursery_hotmail.com#ext#@ennilive.onmicrosoft.com::ea641dc1-23ba-4e4a-84af-caff6b487fd3" providerId="AD" clId="Web-{FB634916-EA8D-4B76-AD5F-E43BFB0C0011}" dt="2020-08-18T13:25:11.087" v="136" actId="20577"/>
          <ac:spMkLst>
            <pc:docMk/>
            <pc:sldMk cId="805844054" sldId="259"/>
            <ac:spMk id="6" creationId="{04C4FD46-55D3-4AA7-8489-7D9B6F216DCA}"/>
          </ac:spMkLst>
        </pc:spChg>
        <pc:spChg chg="mod">
          <ac:chgData name="sunnylandsnursery" userId="S::sunnylandsnursery_hotmail.com#ext#@ennilive.onmicrosoft.com::ea641dc1-23ba-4e4a-84af-caff6b487fd3" providerId="AD" clId="Web-{FB634916-EA8D-4B76-AD5F-E43BFB0C0011}" dt="2020-08-18T13:25:31.337" v="159" actId="20577"/>
          <ac:spMkLst>
            <pc:docMk/>
            <pc:sldMk cId="805844054" sldId="259"/>
            <ac:spMk id="7" creationId="{422E5FBD-6520-4929-B9AC-3E59AD6B744E}"/>
          </ac:spMkLst>
        </pc:spChg>
      </pc:sldChg>
      <pc:sldChg chg="modSp">
        <pc:chgData name="sunnylandsnursery" userId="S::sunnylandsnursery_hotmail.com#ext#@ennilive.onmicrosoft.com::ea641dc1-23ba-4e4a-84af-caff6b487fd3" providerId="AD" clId="Web-{FB634916-EA8D-4B76-AD5F-E43BFB0C0011}" dt="2020-08-18T13:29:58.577" v="545" actId="20577"/>
        <pc:sldMkLst>
          <pc:docMk/>
          <pc:sldMk cId="3600132830" sldId="260"/>
        </pc:sldMkLst>
        <pc:spChg chg="mod">
          <ac:chgData name="sunnylandsnursery" userId="S::sunnylandsnursery_hotmail.com#ext#@ennilive.onmicrosoft.com::ea641dc1-23ba-4e4a-84af-caff6b487fd3" providerId="AD" clId="Web-{FB634916-EA8D-4B76-AD5F-E43BFB0C0011}" dt="2020-08-18T13:29:36.468" v="505" actId="20577"/>
          <ac:spMkLst>
            <pc:docMk/>
            <pc:sldMk cId="3600132830" sldId="260"/>
            <ac:spMk id="3" creationId="{C4FD2AF5-06A0-468A-A8DB-7DF43AC507D8}"/>
          </ac:spMkLst>
        </pc:spChg>
        <pc:spChg chg="mod">
          <ac:chgData name="sunnylandsnursery" userId="S::sunnylandsnursery_hotmail.com#ext#@ennilive.onmicrosoft.com::ea641dc1-23ba-4e4a-84af-caff6b487fd3" providerId="AD" clId="Web-{FB634916-EA8D-4B76-AD5F-E43BFB0C0011}" dt="2020-08-18T13:29:58.577" v="545" actId="20577"/>
          <ac:spMkLst>
            <pc:docMk/>
            <pc:sldMk cId="3600132830" sldId="260"/>
            <ac:spMk id="4" creationId="{F90A2E05-7936-4D92-BC41-49B7F918F2D7}"/>
          </ac:spMkLst>
        </pc:spChg>
      </pc:sldChg>
    </pc:docChg>
  </pc:docChgLst>
  <pc:docChgLst>
    <pc:chgData name="J LOUGHRAN" userId="S::jloughran940@c2ken.net::a40ee085-db9c-4b81-b852-f31883216083" providerId="AD" clId="Web-{34313F7C-8FFD-4DC0-959C-39681E7892AB}"/>
    <pc:docChg chg="modSld">
      <pc:chgData name="J LOUGHRAN" userId="S::jloughran940@c2ken.net::a40ee085-db9c-4b81-b852-f31883216083" providerId="AD" clId="Web-{34313F7C-8FFD-4DC0-959C-39681E7892AB}" dt="2020-08-13T22:19:16.675" v="398" actId="20577"/>
      <pc:docMkLst>
        <pc:docMk/>
      </pc:docMkLst>
      <pc:sldChg chg="modSp">
        <pc:chgData name="J LOUGHRAN" userId="S::jloughran940@c2ken.net::a40ee085-db9c-4b81-b852-f31883216083" providerId="AD" clId="Web-{34313F7C-8FFD-4DC0-959C-39681E7892AB}" dt="2020-08-13T22:02:36.956" v="41" actId="20577"/>
        <pc:sldMkLst>
          <pc:docMk/>
          <pc:sldMk cId="1655276059" sldId="256"/>
        </pc:sldMkLst>
        <pc:spChg chg="mod">
          <ac:chgData name="J LOUGHRAN" userId="S::jloughran940@c2ken.net::a40ee085-db9c-4b81-b852-f31883216083" providerId="AD" clId="Web-{34313F7C-8FFD-4DC0-959C-39681E7892AB}" dt="2020-08-13T21:58:24.837" v="0" actId="1076"/>
          <ac:spMkLst>
            <pc:docMk/>
            <pc:sldMk cId="1655276059" sldId="256"/>
            <ac:spMk id="2" creationId="{DCEA3259-524E-483C-9230-7016C4569F08}"/>
          </ac:spMkLst>
        </pc:spChg>
        <pc:spChg chg="mod">
          <ac:chgData name="J LOUGHRAN" userId="S::jloughran940@c2ken.net::a40ee085-db9c-4b81-b852-f31883216083" providerId="AD" clId="Web-{34313F7C-8FFD-4DC0-959C-39681E7892AB}" dt="2020-08-13T21:59:38.198" v="30" actId="20577"/>
          <ac:spMkLst>
            <pc:docMk/>
            <pc:sldMk cId="1655276059" sldId="256"/>
            <ac:spMk id="3" creationId="{849CF2E9-0B40-44B8-9418-F196D05DD6D1}"/>
          </ac:spMkLst>
        </pc:spChg>
        <pc:spChg chg="mod">
          <ac:chgData name="J LOUGHRAN" userId="S::jloughran940@c2ken.net::a40ee085-db9c-4b81-b852-f31883216083" providerId="AD" clId="Web-{34313F7C-8FFD-4DC0-959C-39681E7892AB}" dt="2020-08-13T22:02:36.956" v="41" actId="20577"/>
          <ac:spMkLst>
            <pc:docMk/>
            <pc:sldMk cId="1655276059" sldId="256"/>
            <ac:spMk id="22" creationId="{AA41C3D3-C53D-4E19-BDB8-8A513F564257}"/>
          </ac:spMkLst>
        </pc:spChg>
      </pc:sldChg>
      <pc:sldChg chg="modSp">
        <pc:chgData name="J LOUGHRAN" userId="S::jloughran940@c2ken.net::a40ee085-db9c-4b81-b852-f31883216083" providerId="AD" clId="Web-{34313F7C-8FFD-4DC0-959C-39681E7892AB}" dt="2020-08-13T22:10:43.504" v="148" actId="20577"/>
        <pc:sldMkLst>
          <pc:docMk/>
          <pc:sldMk cId="923398037" sldId="257"/>
        </pc:sldMkLst>
        <pc:spChg chg="mod">
          <ac:chgData name="J LOUGHRAN" userId="S::jloughran940@c2ken.net::a40ee085-db9c-4b81-b852-f31883216083" providerId="AD" clId="Web-{34313F7C-8FFD-4DC0-959C-39681E7892AB}" dt="2020-08-13T22:08:04.766" v="89" actId="20577"/>
          <ac:spMkLst>
            <pc:docMk/>
            <pc:sldMk cId="923398037" sldId="257"/>
            <ac:spMk id="18" creationId="{0B10203D-FF9F-4326-8C32-49A2ABB583E2}"/>
          </ac:spMkLst>
        </pc:spChg>
        <pc:spChg chg="mod">
          <ac:chgData name="J LOUGHRAN" userId="S::jloughran940@c2ken.net::a40ee085-db9c-4b81-b852-f31883216083" providerId="AD" clId="Web-{34313F7C-8FFD-4DC0-959C-39681E7892AB}" dt="2020-08-13T22:10:43.504" v="148" actId="20577"/>
          <ac:spMkLst>
            <pc:docMk/>
            <pc:sldMk cId="923398037" sldId="257"/>
            <ac:spMk id="22" creationId="{D969CC32-9D36-43B4-9EFE-BF616335F269}"/>
          </ac:spMkLst>
        </pc:spChg>
      </pc:sldChg>
      <pc:sldChg chg="modSp">
        <pc:chgData name="J LOUGHRAN" userId="S::jloughran940@c2ken.net::a40ee085-db9c-4b81-b852-f31883216083" providerId="AD" clId="Web-{34313F7C-8FFD-4DC0-959C-39681E7892AB}" dt="2020-08-13T22:14:49.325" v="176" actId="20577"/>
        <pc:sldMkLst>
          <pc:docMk/>
          <pc:sldMk cId="2669158105" sldId="258"/>
        </pc:sldMkLst>
        <pc:spChg chg="mod">
          <ac:chgData name="J LOUGHRAN" userId="S::jloughran940@c2ken.net::a40ee085-db9c-4b81-b852-f31883216083" providerId="AD" clId="Web-{34313F7C-8FFD-4DC0-959C-39681E7892AB}" dt="2020-08-13T22:14:49.325" v="176" actId="20577"/>
          <ac:spMkLst>
            <pc:docMk/>
            <pc:sldMk cId="2669158105" sldId="258"/>
            <ac:spMk id="18" creationId="{0B10203D-FF9F-4326-8C32-49A2ABB583E2}"/>
          </ac:spMkLst>
        </pc:spChg>
        <pc:spChg chg="mod">
          <ac:chgData name="J LOUGHRAN" userId="S::jloughran940@c2ken.net::a40ee085-db9c-4b81-b852-f31883216083" providerId="AD" clId="Web-{34313F7C-8FFD-4DC0-959C-39681E7892AB}" dt="2020-08-13T22:12:31.835" v="163" actId="20577"/>
          <ac:spMkLst>
            <pc:docMk/>
            <pc:sldMk cId="2669158105" sldId="258"/>
            <ac:spMk id="22" creationId="{D969CC32-9D36-43B4-9EFE-BF616335F269}"/>
          </ac:spMkLst>
        </pc:spChg>
      </pc:sldChg>
      <pc:sldChg chg="modSp">
        <pc:chgData name="J LOUGHRAN" userId="S::jloughran940@c2ken.net::a40ee085-db9c-4b81-b852-f31883216083" providerId="AD" clId="Web-{34313F7C-8FFD-4DC0-959C-39681E7892AB}" dt="2020-08-13T22:15:25.654" v="205" actId="20577"/>
        <pc:sldMkLst>
          <pc:docMk/>
          <pc:sldMk cId="805844054" sldId="259"/>
        </pc:sldMkLst>
        <pc:spChg chg="mod">
          <ac:chgData name="J LOUGHRAN" userId="S::jloughran940@c2ken.net::a40ee085-db9c-4b81-b852-f31883216083" providerId="AD" clId="Web-{34313F7C-8FFD-4DC0-959C-39681E7892AB}" dt="2020-08-13T22:15:25.654" v="205" actId="20577"/>
          <ac:spMkLst>
            <pc:docMk/>
            <pc:sldMk cId="805844054" sldId="259"/>
            <ac:spMk id="6" creationId="{04C4FD46-55D3-4AA7-8489-7D9B6F216DCA}"/>
          </ac:spMkLst>
        </pc:spChg>
      </pc:sldChg>
      <pc:sldChg chg="modSp">
        <pc:chgData name="J LOUGHRAN" userId="S::jloughran940@c2ken.net::a40ee085-db9c-4b81-b852-f31883216083" providerId="AD" clId="Web-{34313F7C-8FFD-4DC0-959C-39681E7892AB}" dt="2020-08-13T22:19:16.675" v="397" actId="20577"/>
        <pc:sldMkLst>
          <pc:docMk/>
          <pc:sldMk cId="3600132830" sldId="260"/>
        </pc:sldMkLst>
        <pc:spChg chg="mod">
          <ac:chgData name="J LOUGHRAN" userId="S::jloughran940@c2ken.net::a40ee085-db9c-4b81-b852-f31883216083" providerId="AD" clId="Web-{34313F7C-8FFD-4DC0-959C-39681E7892AB}" dt="2020-08-13T22:19:16.675" v="397" actId="20577"/>
          <ac:spMkLst>
            <pc:docMk/>
            <pc:sldMk cId="3600132830" sldId="260"/>
            <ac:spMk id="3" creationId="{C4FD2AF5-06A0-468A-A8DB-7DF43AC507D8}"/>
          </ac:spMkLst>
        </pc:spChg>
      </pc:sldChg>
    </pc:docChg>
  </pc:docChgLst>
  <pc:docChgLst>
    <pc:chgData name="J LOUGHRAN" userId="S::jloughran940@c2ken.net::a40ee085-db9c-4b81-b852-f31883216083" providerId="AD" clId="Web-{9D93A8F2-E28A-4A39-9A3E-C46D4A11FE8C}"/>
    <pc:docChg chg="modSld">
      <pc:chgData name="J LOUGHRAN" userId="S::jloughran940@c2ken.net::a40ee085-db9c-4b81-b852-f31883216083" providerId="AD" clId="Web-{9D93A8F2-E28A-4A39-9A3E-C46D4A11FE8C}" dt="2020-08-13T21:53:29.137" v="685" actId="20577"/>
      <pc:docMkLst>
        <pc:docMk/>
      </pc:docMkLst>
      <pc:sldChg chg="addSp modSp">
        <pc:chgData name="J LOUGHRAN" userId="S::jloughran940@c2ken.net::a40ee085-db9c-4b81-b852-f31883216083" providerId="AD" clId="Web-{9D93A8F2-E28A-4A39-9A3E-C46D4A11FE8C}" dt="2020-08-13T21:38:02.702" v="545" actId="1076"/>
        <pc:sldMkLst>
          <pc:docMk/>
          <pc:sldMk cId="1655276059" sldId="256"/>
        </pc:sldMkLst>
        <pc:spChg chg="mod">
          <ac:chgData name="J LOUGHRAN" userId="S::jloughran940@c2ken.net::a40ee085-db9c-4b81-b852-f31883216083" providerId="AD" clId="Web-{9D93A8F2-E28A-4A39-9A3E-C46D4A11FE8C}" dt="2020-08-13T21:28:55.046" v="32" actId="20577"/>
          <ac:spMkLst>
            <pc:docMk/>
            <pc:sldMk cId="1655276059" sldId="256"/>
            <ac:spMk id="3" creationId="{849CF2E9-0B40-44B8-9418-F196D05DD6D1}"/>
          </ac:spMkLst>
        </pc:spChg>
        <pc:spChg chg="mod">
          <ac:chgData name="J LOUGHRAN" userId="S::jloughran940@c2ken.net::a40ee085-db9c-4b81-b852-f31883216083" providerId="AD" clId="Web-{9D93A8F2-E28A-4A39-9A3E-C46D4A11FE8C}" dt="2020-08-13T21:31:26.735" v="161" actId="20577"/>
          <ac:spMkLst>
            <pc:docMk/>
            <pc:sldMk cId="1655276059" sldId="256"/>
            <ac:spMk id="4" creationId="{6B7A2CBA-7F70-4EFD-BA1B-00EF905C5597}"/>
          </ac:spMkLst>
        </pc:spChg>
        <pc:spChg chg="add mod">
          <ac:chgData name="J LOUGHRAN" userId="S::jloughran940@c2ken.net::a40ee085-db9c-4b81-b852-f31883216083" providerId="AD" clId="Web-{9D93A8F2-E28A-4A39-9A3E-C46D4A11FE8C}" dt="2020-08-13T21:37:58.233" v="544" actId="20577"/>
          <ac:spMkLst>
            <pc:docMk/>
            <pc:sldMk cId="1655276059" sldId="256"/>
            <ac:spMk id="5" creationId="{A27FA64C-0F49-464D-B250-52777781E7AC}"/>
          </ac:spMkLst>
        </pc:spChg>
        <pc:spChg chg="mod">
          <ac:chgData name="J LOUGHRAN" userId="S::jloughran940@c2ken.net::a40ee085-db9c-4b81-b852-f31883216083" providerId="AD" clId="Web-{9D93A8F2-E28A-4A39-9A3E-C46D4A11FE8C}" dt="2020-08-13T21:30:54.547" v="157" actId="20577"/>
          <ac:spMkLst>
            <pc:docMk/>
            <pc:sldMk cId="1655276059" sldId="256"/>
            <ac:spMk id="11" creationId="{934FCC3D-29B9-4ECC-8C8B-B756268FE7F6}"/>
          </ac:spMkLst>
        </pc:spChg>
        <pc:spChg chg="mod">
          <ac:chgData name="J LOUGHRAN" userId="S::jloughran940@c2ken.net::a40ee085-db9c-4b81-b852-f31883216083" providerId="AD" clId="Web-{9D93A8F2-E28A-4A39-9A3E-C46D4A11FE8C}" dt="2020-08-13T21:33:57.385" v="362" actId="20577"/>
          <ac:spMkLst>
            <pc:docMk/>
            <pc:sldMk cId="1655276059" sldId="256"/>
            <ac:spMk id="20" creationId="{AABFE629-DC5F-4ADA-8A5D-F9FA5DE635B8}"/>
          </ac:spMkLst>
        </pc:spChg>
        <pc:spChg chg="mod">
          <ac:chgData name="J LOUGHRAN" userId="S::jloughran940@c2ken.net::a40ee085-db9c-4b81-b852-f31883216083" providerId="AD" clId="Web-{9D93A8F2-E28A-4A39-9A3E-C46D4A11FE8C}" dt="2020-08-13T21:32:44.697" v="261" actId="14100"/>
          <ac:spMkLst>
            <pc:docMk/>
            <pc:sldMk cId="1655276059" sldId="256"/>
            <ac:spMk id="22" creationId="{AA41C3D3-C53D-4E19-BDB8-8A513F564257}"/>
          </ac:spMkLst>
        </pc:spChg>
        <pc:spChg chg="mod">
          <ac:chgData name="J LOUGHRAN" userId="S::jloughran940@c2ken.net::a40ee085-db9c-4b81-b852-f31883216083" providerId="AD" clId="Web-{9D93A8F2-E28A-4A39-9A3E-C46D4A11FE8C}" dt="2020-08-13T21:38:02.702" v="545" actId="1076"/>
          <ac:spMkLst>
            <pc:docMk/>
            <pc:sldMk cId="1655276059" sldId="256"/>
            <ac:spMk id="23" creationId="{5F50DF73-22B0-46EF-8DE1-45DD93FA53C0}"/>
          </ac:spMkLst>
        </pc:spChg>
        <pc:spChg chg="mod">
          <ac:chgData name="J LOUGHRAN" userId="S::jloughran940@c2ken.net::a40ee085-db9c-4b81-b852-f31883216083" providerId="AD" clId="Web-{9D93A8F2-E28A-4A39-9A3E-C46D4A11FE8C}" dt="2020-08-13T21:31:36.485" v="166" actId="1076"/>
          <ac:spMkLst>
            <pc:docMk/>
            <pc:sldMk cId="1655276059" sldId="256"/>
            <ac:spMk id="24" creationId="{330C46AB-E17D-49B0-A3CE-A1FA31725330}"/>
          </ac:spMkLst>
        </pc:spChg>
      </pc:sldChg>
      <pc:sldChg chg="modSp">
        <pc:chgData name="J LOUGHRAN" userId="S::jloughran940@c2ken.net::a40ee085-db9c-4b81-b852-f31883216083" providerId="AD" clId="Web-{9D93A8F2-E28A-4A39-9A3E-C46D4A11FE8C}" dt="2020-08-13T21:53:29.137" v="685" actId="20577"/>
        <pc:sldMkLst>
          <pc:docMk/>
          <pc:sldMk cId="923398037" sldId="257"/>
        </pc:sldMkLst>
        <pc:spChg chg="mod">
          <ac:chgData name="J LOUGHRAN" userId="S::jloughran940@c2ken.net::a40ee085-db9c-4b81-b852-f31883216083" providerId="AD" clId="Web-{9D93A8F2-E28A-4A39-9A3E-C46D4A11FE8C}" dt="2020-08-13T21:53:24.637" v="628" actId="20577"/>
          <ac:spMkLst>
            <pc:docMk/>
            <pc:sldMk cId="923398037" sldId="257"/>
            <ac:spMk id="2" creationId="{6B59F2C0-D5D0-427D-A9AD-B0F3706824A6}"/>
          </ac:spMkLst>
        </pc:spChg>
        <pc:spChg chg="mod">
          <ac:chgData name="J LOUGHRAN" userId="S::jloughran940@c2ken.net::a40ee085-db9c-4b81-b852-f31883216083" providerId="AD" clId="Web-{9D93A8F2-E28A-4A39-9A3E-C46D4A11FE8C}" dt="2020-08-13T21:38:25.019" v="561" actId="14100"/>
          <ac:spMkLst>
            <pc:docMk/>
            <pc:sldMk cId="923398037" sldId="257"/>
            <ac:spMk id="8" creationId="{9A1BEF92-BBB6-4476-BC7D-79720E7739F1}"/>
          </ac:spMkLst>
        </pc:spChg>
        <pc:spChg chg="mod">
          <ac:chgData name="J LOUGHRAN" userId="S::jloughran940@c2ken.net::a40ee085-db9c-4b81-b852-f31883216083" providerId="AD" clId="Web-{9D93A8F2-E28A-4A39-9A3E-C46D4A11FE8C}" dt="2020-08-13T21:53:29.137" v="685" actId="20577"/>
          <ac:spMkLst>
            <pc:docMk/>
            <pc:sldMk cId="923398037" sldId="257"/>
            <ac:spMk id="18" creationId="{0B10203D-FF9F-4326-8C32-49A2ABB583E2}"/>
          </ac:spMkLst>
        </pc:spChg>
      </pc:sldChg>
    </pc:docChg>
  </pc:docChgLst>
  <pc:docChgLst>
    <pc:chgData name="R Lawther" userId="S::rlawther087@c2ken.net::1b5b3186-f137-49de-b8dd-6cd5a897fba5" providerId="AD" clId="Web-{DCE93D04-D439-4F6B-B582-C649C348DD01}"/>
    <pc:docChg chg="modSld">
      <pc:chgData name="R Lawther" userId="S::rlawther087@c2ken.net::1b5b3186-f137-49de-b8dd-6cd5a897fba5" providerId="AD" clId="Web-{DCE93D04-D439-4F6B-B582-C649C348DD01}" dt="2020-08-16T13:08:53.891" v="23" actId="20577"/>
      <pc:docMkLst>
        <pc:docMk/>
      </pc:docMkLst>
      <pc:sldChg chg="modSp">
        <pc:chgData name="R Lawther" userId="S::rlawther087@c2ken.net::1b5b3186-f137-49de-b8dd-6cd5a897fba5" providerId="AD" clId="Web-{DCE93D04-D439-4F6B-B582-C649C348DD01}" dt="2020-08-16T13:08:53.891" v="23" actId="20577"/>
        <pc:sldMkLst>
          <pc:docMk/>
          <pc:sldMk cId="923398037" sldId="257"/>
        </pc:sldMkLst>
        <pc:spChg chg="mod">
          <ac:chgData name="R Lawther" userId="S::rlawther087@c2ken.net::1b5b3186-f137-49de-b8dd-6cd5a897fba5" providerId="AD" clId="Web-{DCE93D04-D439-4F6B-B582-C649C348DD01}" dt="2020-08-16T13:08:53.891" v="23" actId="20577"/>
          <ac:spMkLst>
            <pc:docMk/>
            <pc:sldMk cId="923398037" sldId="257"/>
            <ac:spMk id="18" creationId="{0B10203D-FF9F-4326-8C32-49A2ABB583E2}"/>
          </ac:spMkLst>
        </pc:spChg>
      </pc:sldChg>
    </pc:docChg>
  </pc:docChgLst>
  <pc:docChgLst>
    <pc:chgData name="J LOUGHRAN" userId="S::jloughran940@c2ken.net::a40ee085-db9c-4b81-b852-f31883216083" providerId="AD" clId="Web-{4D23E746-9CE7-43A7-8C9F-41851FC21AEA}"/>
    <pc:docChg chg="modSld">
      <pc:chgData name="J LOUGHRAN" userId="S::jloughran940@c2ken.net::a40ee085-db9c-4b81-b852-f31883216083" providerId="AD" clId="Web-{4D23E746-9CE7-43A7-8C9F-41851FC21AEA}" dt="2020-08-13T22:53:08.205" v="27" actId="20577"/>
      <pc:docMkLst>
        <pc:docMk/>
      </pc:docMkLst>
      <pc:sldChg chg="modSp">
        <pc:chgData name="J LOUGHRAN" userId="S::jloughran940@c2ken.net::a40ee085-db9c-4b81-b852-f31883216083" providerId="AD" clId="Web-{4D23E746-9CE7-43A7-8C9F-41851FC21AEA}" dt="2020-08-13T22:53:08.205" v="26" actId="20577"/>
        <pc:sldMkLst>
          <pc:docMk/>
          <pc:sldMk cId="1655276059" sldId="256"/>
        </pc:sldMkLst>
        <pc:spChg chg="mod">
          <ac:chgData name="J LOUGHRAN" userId="S::jloughran940@c2ken.net::a40ee085-db9c-4b81-b852-f31883216083" providerId="AD" clId="Web-{4D23E746-9CE7-43A7-8C9F-41851FC21AEA}" dt="2020-08-13T22:53:08.205" v="26" actId="20577"/>
          <ac:spMkLst>
            <pc:docMk/>
            <pc:sldMk cId="1655276059" sldId="256"/>
            <ac:spMk id="20" creationId="{AABFE629-DC5F-4ADA-8A5D-F9FA5DE635B8}"/>
          </ac:spMkLst>
        </pc:spChg>
        <pc:spChg chg="mod">
          <ac:chgData name="J LOUGHRAN" userId="S::jloughran940@c2ken.net::a40ee085-db9c-4b81-b852-f31883216083" providerId="AD" clId="Web-{4D23E746-9CE7-43A7-8C9F-41851FC21AEA}" dt="2020-08-13T22:52:43.392" v="22" actId="20577"/>
          <ac:spMkLst>
            <pc:docMk/>
            <pc:sldMk cId="1655276059" sldId="256"/>
            <ac:spMk id="22" creationId="{AA41C3D3-C53D-4E19-BDB8-8A513F564257}"/>
          </ac:spMkLst>
        </pc:spChg>
      </pc:sldChg>
      <pc:sldChg chg="modSp">
        <pc:chgData name="J LOUGHRAN" userId="S::jloughran940@c2ken.net::a40ee085-db9c-4b81-b852-f31883216083" providerId="AD" clId="Web-{4D23E746-9CE7-43A7-8C9F-41851FC21AEA}" dt="2020-08-13T22:52:24.829" v="15" actId="20577"/>
        <pc:sldMkLst>
          <pc:docMk/>
          <pc:sldMk cId="923398037" sldId="257"/>
        </pc:sldMkLst>
        <pc:spChg chg="mod">
          <ac:chgData name="J LOUGHRAN" userId="S::jloughran940@c2ken.net::a40ee085-db9c-4b81-b852-f31883216083" providerId="AD" clId="Web-{4D23E746-9CE7-43A7-8C9F-41851FC21AEA}" dt="2020-08-13T22:52:24.829" v="15" actId="20577"/>
          <ac:spMkLst>
            <pc:docMk/>
            <pc:sldMk cId="923398037" sldId="257"/>
            <ac:spMk id="18" creationId="{0B10203D-FF9F-4326-8C32-49A2ABB583E2}"/>
          </ac:spMkLst>
        </pc:spChg>
      </pc:sldChg>
      <pc:sldChg chg="modSp">
        <pc:chgData name="J LOUGHRAN" userId="S::jloughran940@c2ken.net::a40ee085-db9c-4b81-b852-f31883216083" providerId="AD" clId="Web-{4D23E746-9CE7-43A7-8C9F-41851FC21AEA}" dt="2020-08-13T22:51:56.469" v="11" actId="20577"/>
        <pc:sldMkLst>
          <pc:docMk/>
          <pc:sldMk cId="805844054" sldId="259"/>
        </pc:sldMkLst>
        <pc:spChg chg="mod">
          <ac:chgData name="J LOUGHRAN" userId="S::jloughran940@c2ken.net::a40ee085-db9c-4b81-b852-f31883216083" providerId="AD" clId="Web-{4D23E746-9CE7-43A7-8C9F-41851FC21AEA}" dt="2020-08-13T22:51:56.469" v="11" actId="20577"/>
          <ac:spMkLst>
            <pc:docMk/>
            <pc:sldMk cId="805844054" sldId="259"/>
            <ac:spMk id="6" creationId="{04C4FD46-55D3-4AA7-8489-7D9B6F216DCA}"/>
          </ac:spMkLst>
        </pc:spChg>
      </pc:sldChg>
    </pc:docChg>
  </pc:docChgLst>
  <pc:docChgLst>
    <pc:chgData name="G MCCRORY" userId="S::gmccrory458@c2ken.net::9966bb67-d3c2-4c5b-b0c9-36a4940e77e0" providerId="AD" clId="Web-{8DD305D9-5A98-4F65-B78F-9390DB48FE51}"/>
    <pc:docChg chg="modSld">
      <pc:chgData name="G MCCRORY" userId="S::gmccrory458@c2ken.net::9966bb67-d3c2-4c5b-b0c9-36a4940e77e0" providerId="AD" clId="Web-{8DD305D9-5A98-4F65-B78F-9390DB48FE51}" dt="2020-08-18T09:45:45.187" v="119" actId="20577"/>
      <pc:docMkLst>
        <pc:docMk/>
      </pc:docMkLst>
      <pc:sldChg chg="modSp">
        <pc:chgData name="G MCCRORY" userId="S::gmccrory458@c2ken.net::9966bb67-d3c2-4c5b-b0c9-36a4940e77e0" providerId="AD" clId="Web-{8DD305D9-5A98-4F65-B78F-9390DB48FE51}" dt="2020-08-18T09:43:10.217" v="71" actId="20577"/>
        <pc:sldMkLst>
          <pc:docMk/>
          <pc:sldMk cId="805844054" sldId="259"/>
        </pc:sldMkLst>
        <pc:spChg chg="mod">
          <ac:chgData name="G MCCRORY" userId="S::gmccrory458@c2ken.net::9966bb67-d3c2-4c5b-b0c9-36a4940e77e0" providerId="AD" clId="Web-{8DD305D9-5A98-4F65-B78F-9390DB48FE51}" dt="2020-08-18T09:43:10.217" v="71" actId="20577"/>
          <ac:spMkLst>
            <pc:docMk/>
            <pc:sldMk cId="805844054" sldId="259"/>
            <ac:spMk id="6" creationId="{04C4FD46-55D3-4AA7-8489-7D9B6F216DCA}"/>
          </ac:spMkLst>
        </pc:spChg>
      </pc:sldChg>
      <pc:sldChg chg="modSp">
        <pc:chgData name="G MCCRORY" userId="S::gmccrory458@c2ken.net::9966bb67-d3c2-4c5b-b0c9-36a4940e77e0" providerId="AD" clId="Web-{8DD305D9-5A98-4F65-B78F-9390DB48FE51}" dt="2020-08-18T09:45:45.187" v="119" actId="20577"/>
        <pc:sldMkLst>
          <pc:docMk/>
          <pc:sldMk cId="3600132830" sldId="260"/>
        </pc:sldMkLst>
        <pc:spChg chg="mod">
          <ac:chgData name="G MCCRORY" userId="S::gmccrory458@c2ken.net::9966bb67-d3c2-4c5b-b0c9-36a4940e77e0" providerId="AD" clId="Web-{8DD305D9-5A98-4F65-B78F-9390DB48FE51}" dt="2020-08-18T09:45:45.187" v="119" actId="20577"/>
          <ac:spMkLst>
            <pc:docMk/>
            <pc:sldMk cId="3600132830" sldId="260"/>
            <ac:spMk id="4" creationId="{F90A2E05-7936-4D92-BC41-49B7F918F2D7}"/>
          </ac:spMkLst>
        </pc:spChg>
      </pc:sldChg>
    </pc:docChg>
  </pc:docChgLst>
  <pc:docChgLst>
    <pc:chgData name="A Carrigan" userId="S::acarrigan738@c2ken.net::8a2612e9-ddb6-4f03-afa5-2ac4d92b1539" providerId="AD" clId="Web-{DA4AE1FD-D582-489F-BCEF-A98C5DF9988E}"/>
    <pc:docChg chg="modSld">
      <pc:chgData name="A Carrigan" userId="S::acarrigan738@c2ken.net::8a2612e9-ddb6-4f03-afa5-2ac4d92b1539" providerId="AD" clId="Web-{DA4AE1FD-D582-489F-BCEF-A98C5DF9988E}" dt="2020-08-17T20:07:03.631" v="463" actId="20577"/>
      <pc:docMkLst>
        <pc:docMk/>
      </pc:docMkLst>
      <pc:sldChg chg="modSp">
        <pc:chgData name="A Carrigan" userId="S::acarrigan738@c2ken.net::8a2612e9-ddb6-4f03-afa5-2ac4d92b1539" providerId="AD" clId="Web-{DA4AE1FD-D582-489F-BCEF-A98C5DF9988E}" dt="2020-08-17T20:07:03.631" v="463" actId="20577"/>
        <pc:sldMkLst>
          <pc:docMk/>
          <pc:sldMk cId="1655276059" sldId="256"/>
        </pc:sldMkLst>
        <pc:spChg chg="mod">
          <ac:chgData name="A Carrigan" userId="S::acarrigan738@c2ken.net::8a2612e9-ddb6-4f03-afa5-2ac4d92b1539" providerId="AD" clId="Web-{DA4AE1FD-D582-489F-BCEF-A98C5DF9988E}" dt="2020-08-17T20:03:37.287" v="197" actId="20577"/>
          <ac:spMkLst>
            <pc:docMk/>
            <pc:sldMk cId="1655276059" sldId="256"/>
            <ac:spMk id="2" creationId="{DCEA3259-524E-483C-9230-7016C4569F08}"/>
          </ac:spMkLst>
        </pc:spChg>
        <pc:spChg chg="mod">
          <ac:chgData name="A Carrigan" userId="S::acarrigan738@c2ken.net::8a2612e9-ddb6-4f03-afa5-2ac4d92b1539" providerId="AD" clId="Web-{DA4AE1FD-D582-489F-BCEF-A98C5DF9988E}" dt="2020-08-17T20:07:03.631" v="463" actId="20577"/>
          <ac:spMkLst>
            <pc:docMk/>
            <pc:sldMk cId="1655276059" sldId="256"/>
            <ac:spMk id="3" creationId="{849CF2E9-0B40-44B8-9418-F196D05DD6D1}"/>
          </ac:spMkLst>
        </pc:spChg>
        <pc:spChg chg="mod">
          <ac:chgData name="A Carrigan" userId="S::acarrigan738@c2ken.net::8a2612e9-ddb6-4f03-afa5-2ac4d92b1539" providerId="AD" clId="Web-{DA4AE1FD-D582-489F-BCEF-A98C5DF9988E}" dt="2020-08-17T20:02:34.897" v="22" actId="20577"/>
          <ac:spMkLst>
            <pc:docMk/>
            <pc:sldMk cId="1655276059" sldId="256"/>
            <ac:spMk id="23" creationId="{5F50DF73-22B0-46EF-8DE1-45DD93FA53C0}"/>
          </ac:spMkLst>
        </pc:spChg>
      </pc:sldChg>
    </pc:docChg>
  </pc:docChgLst>
  <pc:docChgLst>
    <pc:chgData name="R RASDALE" userId="S::rrasdale497@c2ken.net::28928b5c-694d-4827-86cb-e8220c010c66" providerId="AD" clId="Web-{897A2E92-7721-4028-879E-6BCF7C696A0D}"/>
    <pc:docChg chg="modSld">
      <pc:chgData name="R RASDALE" userId="S::rrasdale497@c2ken.net::28928b5c-694d-4827-86cb-e8220c010c66" providerId="AD" clId="Web-{897A2E92-7721-4028-879E-6BCF7C696A0D}" dt="2020-08-14T09:53:33.978" v="18" actId="20577"/>
      <pc:docMkLst>
        <pc:docMk/>
      </pc:docMkLst>
      <pc:sldChg chg="modSp">
        <pc:chgData name="R RASDALE" userId="S::rrasdale497@c2ken.net::28928b5c-694d-4827-86cb-e8220c010c66" providerId="AD" clId="Web-{897A2E92-7721-4028-879E-6BCF7C696A0D}" dt="2020-08-14T09:53:33.978" v="18" actId="20577"/>
        <pc:sldMkLst>
          <pc:docMk/>
          <pc:sldMk cId="923398037" sldId="257"/>
        </pc:sldMkLst>
        <pc:spChg chg="mod">
          <ac:chgData name="R RASDALE" userId="S::rrasdale497@c2ken.net::28928b5c-694d-4827-86cb-e8220c010c66" providerId="AD" clId="Web-{897A2E92-7721-4028-879E-6BCF7C696A0D}" dt="2020-08-14T09:53:33.978" v="18" actId="20577"/>
          <ac:spMkLst>
            <pc:docMk/>
            <pc:sldMk cId="923398037" sldId="257"/>
            <ac:spMk id="18" creationId="{0B10203D-FF9F-4326-8C32-49A2ABB583E2}"/>
          </ac:spMkLst>
        </pc:spChg>
      </pc:sldChg>
    </pc:docChg>
  </pc:docChgLst>
  <pc:docChgLst>
    <pc:chgData name="D MCCANN" userId="43d13420-e737-4d4d-895b-a01cd56e71b2" providerId="ADAL" clId="{77F2CB18-B636-2343-83B3-47A573DF4F29}"/>
    <pc:docChg chg="custSel modSld">
      <pc:chgData name="D MCCANN" userId="43d13420-e737-4d4d-895b-a01cd56e71b2" providerId="ADAL" clId="{77F2CB18-B636-2343-83B3-47A573DF4F29}" dt="2020-08-17T16:58:21.741" v="176" actId="20577"/>
      <pc:docMkLst>
        <pc:docMk/>
      </pc:docMkLst>
      <pc:sldChg chg="modSp">
        <pc:chgData name="D MCCANN" userId="43d13420-e737-4d4d-895b-a01cd56e71b2" providerId="ADAL" clId="{77F2CB18-B636-2343-83B3-47A573DF4F29}" dt="2020-08-17T16:55:43.379" v="44" actId="20577"/>
        <pc:sldMkLst>
          <pc:docMk/>
          <pc:sldMk cId="923398037" sldId="257"/>
        </pc:sldMkLst>
        <pc:spChg chg="mod">
          <ac:chgData name="D MCCANN" userId="43d13420-e737-4d4d-895b-a01cd56e71b2" providerId="ADAL" clId="{77F2CB18-B636-2343-83B3-47A573DF4F29}" dt="2020-08-17T16:55:43.379" v="44" actId="20577"/>
          <ac:spMkLst>
            <pc:docMk/>
            <pc:sldMk cId="923398037" sldId="257"/>
            <ac:spMk id="18" creationId="{0B10203D-FF9F-4326-8C32-49A2ABB583E2}"/>
          </ac:spMkLst>
        </pc:spChg>
      </pc:sldChg>
      <pc:sldChg chg="modSp">
        <pc:chgData name="D MCCANN" userId="43d13420-e737-4d4d-895b-a01cd56e71b2" providerId="ADAL" clId="{77F2CB18-B636-2343-83B3-47A573DF4F29}" dt="2020-08-17T16:58:21.741" v="176" actId="20577"/>
        <pc:sldMkLst>
          <pc:docMk/>
          <pc:sldMk cId="2669158105" sldId="258"/>
        </pc:sldMkLst>
        <pc:spChg chg="mod">
          <ac:chgData name="D MCCANN" userId="43d13420-e737-4d4d-895b-a01cd56e71b2" providerId="ADAL" clId="{77F2CB18-B636-2343-83B3-47A573DF4F29}" dt="2020-08-17T16:58:21.741" v="176" actId="20577"/>
          <ac:spMkLst>
            <pc:docMk/>
            <pc:sldMk cId="2669158105" sldId="258"/>
            <ac:spMk id="3" creationId="{C5938439-1963-4DCB-9FFB-F749E2052287}"/>
          </ac:spMkLst>
        </pc:spChg>
      </pc:sldChg>
      <pc:sldChg chg="modSp">
        <pc:chgData name="D MCCANN" userId="43d13420-e737-4d4d-895b-a01cd56e71b2" providerId="ADAL" clId="{77F2CB18-B636-2343-83B3-47A573DF4F29}" dt="2020-08-17T16:57:50.262" v="143" actId="20577"/>
        <pc:sldMkLst>
          <pc:docMk/>
          <pc:sldMk cId="805844054" sldId="259"/>
        </pc:sldMkLst>
        <pc:spChg chg="mod">
          <ac:chgData name="D MCCANN" userId="43d13420-e737-4d4d-895b-a01cd56e71b2" providerId="ADAL" clId="{77F2CB18-B636-2343-83B3-47A573DF4F29}" dt="2020-08-17T16:57:50.262" v="143" actId="20577"/>
          <ac:spMkLst>
            <pc:docMk/>
            <pc:sldMk cId="805844054" sldId="259"/>
            <ac:spMk id="6" creationId="{04C4FD46-55D3-4AA7-8489-7D9B6F216DCA}"/>
          </ac:spMkLst>
        </pc:spChg>
        <pc:spChg chg="mod">
          <ac:chgData name="D MCCANN" userId="43d13420-e737-4d4d-895b-a01cd56e71b2" providerId="ADAL" clId="{77F2CB18-B636-2343-83B3-47A573DF4F29}" dt="2020-08-17T16:57:23.895" v="115" actId="20577"/>
          <ac:spMkLst>
            <pc:docMk/>
            <pc:sldMk cId="805844054" sldId="259"/>
            <ac:spMk id="7" creationId="{422E5FBD-6520-4929-B9AC-3E59AD6B744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9E1320-2556-4B30-8723-570F9879B2BB}" type="datetimeFigureOut">
              <a:rPr lang="en-GB" smtClean="0"/>
              <a:t>19/08/2020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E2C9FC-1D7B-49B0-91DB-E663DF35D4B1}" type="slidenum">
              <a:rPr lang="en-GB" smtClean="0"/>
              <a:t>‹#›</a:t>
            </a:fld>
            <a:endParaRPr lang="en-GB"/>
          </a:p>
        </p:txBody>
      </p:sp>
    </p:spTree>
    <p:extLst>
      <p:ext uri="{BB962C8B-B14F-4D97-AF65-F5344CB8AC3E}">
        <p14:creationId xmlns:p14="http://schemas.microsoft.com/office/powerpoint/2010/main" val="3868190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4C32E-F97B-4123-B739-ED65F13127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31962E1-0371-478D-89FF-864557B64E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0B7E001-BDCB-4A4D-A4ED-E93E81BF5F72}"/>
              </a:ext>
            </a:extLst>
          </p:cNvPr>
          <p:cNvSpPr>
            <a:spLocks noGrp="1"/>
          </p:cNvSpPr>
          <p:nvPr>
            <p:ph type="dt" sz="half" idx="10"/>
          </p:nvPr>
        </p:nvSpPr>
        <p:spPr/>
        <p:txBody>
          <a:bodyPr/>
          <a:lstStyle/>
          <a:p>
            <a:fld id="{A09EE53E-BA18-485D-87FA-CA6B93F52448}" type="datetime1">
              <a:rPr lang="en-GB" smtClean="0"/>
              <a:t>19/08/2020</a:t>
            </a:fld>
            <a:endParaRPr lang="en-GB"/>
          </a:p>
        </p:txBody>
      </p:sp>
      <p:sp>
        <p:nvSpPr>
          <p:cNvPr id="5" name="Footer Placeholder 4">
            <a:extLst>
              <a:ext uri="{FF2B5EF4-FFF2-40B4-BE49-F238E27FC236}">
                <a16:creationId xmlns:a16="http://schemas.microsoft.com/office/drawing/2014/main" id="{0DF599F6-42BE-4099-9DC7-42EE02C1E5B1}"/>
              </a:ext>
            </a:extLst>
          </p:cNvPr>
          <p:cNvSpPr>
            <a:spLocks noGrp="1"/>
          </p:cNvSpPr>
          <p:nvPr>
            <p:ph type="ftr" sz="quarter" idx="11"/>
          </p:nvPr>
        </p:nvSpPr>
        <p:spPr/>
        <p:txBody>
          <a:bodyPr/>
          <a:lstStyle/>
          <a:p>
            <a:r>
              <a:rPr lang="en-GB"/>
              <a:t>St Patricks, Elland 2020</a:t>
            </a:r>
          </a:p>
        </p:txBody>
      </p:sp>
      <p:sp>
        <p:nvSpPr>
          <p:cNvPr id="6" name="Slide Number Placeholder 5">
            <a:extLst>
              <a:ext uri="{FF2B5EF4-FFF2-40B4-BE49-F238E27FC236}">
                <a16:creationId xmlns:a16="http://schemas.microsoft.com/office/drawing/2014/main" id="{9F658619-96ED-45B1-8A05-016526B32C4E}"/>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2409391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1FCF3-18AE-441F-9C5D-7E0D5DAB26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A399AAF-CA3C-40CA-8273-4A0BF1BA9F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5E3378-80A7-4544-A2B7-44A1EE8C4276}"/>
              </a:ext>
            </a:extLst>
          </p:cNvPr>
          <p:cNvSpPr>
            <a:spLocks noGrp="1"/>
          </p:cNvSpPr>
          <p:nvPr>
            <p:ph type="dt" sz="half" idx="10"/>
          </p:nvPr>
        </p:nvSpPr>
        <p:spPr/>
        <p:txBody>
          <a:bodyPr/>
          <a:lstStyle/>
          <a:p>
            <a:fld id="{D5DF3CCD-A8F4-4657-9149-D339ACF88155}" type="datetime1">
              <a:rPr lang="en-GB" smtClean="0"/>
              <a:t>19/08/2020</a:t>
            </a:fld>
            <a:endParaRPr lang="en-GB"/>
          </a:p>
        </p:txBody>
      </p:sp>
      <p:sp>
        <p:nvSpPr>
          <p:cNvPr id="5" name="Footer Placeholder 4">
            <a:extLst>
              <a:ext uri="{FF2B5EF4-FFF2-40B4-BE49-F238E27FC236}">
                <a16:creationId xmlns:a16="http://schemas.microsoft.com/office/drawing/2014/main" id="{37DBA9A1-6899-4348-A9C7-F9CAEE3832F0}"/>
              </a:ext>
            </a:extLst>
          </p:cNvPr>
          <p:cNvSpPr>
            <a:spLocks noGrp="1"/>
          </p:cNvSpPr>
          <p:nvPr>
            <p:ph type="ftr" sz="quarter" idx="11"/>
          </p:nvPr>
        </p:nvSpPr>
        <p:spPr/>
        <p:txBody>
          <a:bodyPr/>
          <a:lstStyle/>
          <a:p>
            <a:r>
              <a:rPr lang="en-GB"/>
              <a:t>St Patricks, Elland 2020</a:t>
            </a:r>
          </a:p>
        </p:txBody>
      </p:sp>
      <p:sp>
        <p:nvSpPr>
          <p:cNvPr id="6" name="Slide Number Placeholder 5">
            <a:extLst>
              <a:ext uri="{FF2B5EF4-FFF2-40B4-BE49-F238E27FC236}">
                <a16:creationId xmlns:a16="http://schemas.microsoft.com/office/drawing/2014/main" id="{EEE8EA01-F491-4651-98F1-3B0E59B96602}"/>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1581679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B9F922-1C2D-44F5-AF36-E41D6ADEDF4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D6891F7-3F87-4AB3-9ABD-311915A14C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6BCE3D-85A0-4297-9B26-B72800084814}"/>
              </a:ext>
            </a:extLst>
          </p:cNvPr>
          <p:cNvSpPr>
            <a:spLocks noGrp="1"/>
          </p:cNvSpPr>
          <p:nvPr>
            <p:ph type="dt" sz="half" idx="10"/>
          </p:nvPr>
        </p:nvSpPr>
        <p:spPr/>
        <p:txBody>
          <a:bodyPr/>
          <a:lstStyle/>
          <a:p>
            <a:fld id="{A636653F-958F-4C8A-A55D-70443F760479}" type="datetime1">
              <a:rPr lang="en-GB" smtClean="0"/>
              <a:t>19/08/2020</a:t>
            </a:fld>
            <a:endParaRPr lang="en-GB"/>
          </a:p>
        </p:txBody>
      </p:sp>
      <p:sp>
        <p:nvSpPr>
          <p:cNvPr id="5" name="Footer Placeholder 4">
            <a:extLst>
              <a:ext uri="{FF2B5EF4-FFF2-40B4-BE49-F238E27FC236}">
                <a16:creationId xmlns:a16="http://schemas.microsoft.com/office/drawing/2014/main" id="{D8520F4C-9F22-4CFF-98A8-A9269A519ED8}"/>
              </a:ext>
            </a:extLst>
          </p:cNvPr>
          <p:cNvSpPr>
            <a:spLocks noGrp="1"/>
          </p:cNvSpPr>
          <p:nvPr>
            <p:ph type="ftr" sz="quarter" idx="11"/>
          </p:nvPr>
        </p:nvSpPr>
        <p:spPr/>
        <p:txBody>
          <a:bodyPr/>
          <a:lstStyle/>
          <a:p>
            <a:r>
              <a:rPr lang="en-GB"/>
              <a:t>St Patricks, Elland 2020</a:t>
            </a:r>
          </a:p>
        </p:txBody>
      </p:sp>
      <p:sp>
        <p:nvSpPr>
          <p:cNvPr id="6" name="Slide Number Placeholder 5">
            <a:extLst>
              <a:ext uri="{FF2B5EF4-FFF2-40B4-BE49-F238E27FC236}">
                <a16:creationId xmlns:a16="http://schemas.microsoft.com/office/drawing/2014/main" id="{61766F9E-E5B9-4C92-A2D8-A35C11C488CA}"/>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13635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2F1A4-B73A-4EDF-A6BE-734947576F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B61803E-3CD0-4653-8E3D-F78580D418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51C52B-1C4E-4210-A428-BA669D3B7618}"/>
              </a:ext>
            </a:extLst>
          </p:cNvPr>
          <p:cNvSpPr>
            <a:spLocks noGrp="1"/>
          </p:cNvSpPr>
          <p:nvPr>
            <p:ph type="dt" sz="half" idx="10"/>
          </p:nvPr>
        </p:nvSpPr>
        <p:spPr/>
        <p:txBody>
          <a:bodyPr/>
          <a:lstStyle/>
          <a:p>
            <a:fld id="{D5FD6417-8F1E-42FF-9DBD-F7B4EC2ECC93}" type="datetime1">
              <a:rPr lang="en-GB" smtClean="0"/>
              <a:t>19/08/2020</a:t>
            </a:fld>
            <a:endParaRPr lang="en-GB"/>
          </a:p>
        </p:txBody>
      </p:sp>
      <p:sp>
        <p:nvSpPr>
          <p:cNvPr id="5" name="Footer Placeholder 4">
            <a:extLst>
              <a:ext uri="{FF2B5EF4-FFF2-40B4-BE49-F238E27FC236}">
                <a16:creationId xmlns:a16="http://schemas.microsoft.com/office/drawing/2014/main" id="{CC5C8A9A-48A1-4D10-8E49-9C982D6D9442}"/>
              </a:ext>
            </a:extLst>
          </p:cNvPr>
          <p:cNvSpPr>
            <a:spLocks noGrp="1"/>
          </p:cNvSpPr>
          <p:nvPr>
            <p:ph type="ftr" sz="quarter" idx="11"/>
          </p:nvPr>
        </p:nvSpPr>
        <p:spPr/>
        <p:txBody>
          <a:bodyPr/>
          <a:lstStyle/>
          <a:p>
            <a:r>
              <a:rPr lang="en-GB"/>
              <a:t>St Patricks, Elland 2020</a:t>
            </a:r>
          </a:p>
        </p:txBody>
      </p:sp>
      <p:sp>
        <p:nvSpPr>
          <p:cNvPr id="6" name="Slide Number Placeholder 5">
            <a:extLst>
              <a:ext uri="{FF2B5EF4-FFF2-40B4-BE49-F238E27FC236}">
                <a16:creationId xmlns:a16="http://schemas.microsoft.com/office/drawing/2014/main" id="{6D09E2A5-2BA1-4C57-883D-BE55499D8CB5}"/>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3916976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C929B-E276-4EBF-A72C-4621F6A558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EF38D43-E389-4651-8660-09EA251FD1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9E7AD1-EB2C-4F00-919C-D624DE8B7487}"/>
              </a:ext>
            </a:extLst>
          </p:cNvPr>
          <p:cNvSpPr>
            <a:spLocks noGrp="1"/>
          </p:cNvSpPr>
          <p:nvPr>
            <p:ph type="dt" sz="half" idx="10"/>
          </p:nvPr>
        </p:nvSpPr>
        <p:spPr/>
        <p:txBody>
          <a:bodyPr/>
          <a:lstStyle/>
          <a:p>
            <a:fld id="{BC903B3C-AA5E-4EFC-92CE-291C23D6A9D5}" type="datetime1">
              <a:rPr lang="en-GB" smtClean="0"/>
              <a:t>19/08/2020</a:t>
            </a:fld>
            <a:endParaRPr lang="en-GB"/>
          </a:p>
        </p:txBody>
      </p:sp>
      <p:sp>
        <p:nvSpPr>
          <p:cNvPr id="5" name="Footer Placeholder 4">
            <a:extLst>
              <a:ext uri="{FF2B5EF4-FFF2-40B4-BE49-F238E27FC236}">
                <a16:creationId xmlns:a16="http://schemas.microsoft.com/office/drawing/2014/main" id="{CDE00032-FC25-4C12-8088-63226ABF0529}"/>
              </a:ext>
            </a:extLst>
          </p:cNvPr>
          <p:cNvSpPr>
            <a:spLocks noGrp="1"/>
          </p:cNvSpPr>
          <p:nvPr>
            <p:ph type="ftr" sz="quarter" idx="11"/>
          </p:nvPr>
        </p:nvSpPr>
        <p:spPr/>
        <p:txBody>
          <a:bodyPr/>
          <a:lstStyle/>
          <a:p>
            <a:r>
              <a:rPr lang="en-GB"/>
              <a:t>St Patricks, Elland 2020</a:t>
            </a:r>
          </a:p>
        </p:txBody>
      </p:sp>
      <p:sp>
        <p:nvSpPr>
          <p:cNvPr id="6" name="Slide Number Placeholder 5">
            <a:extLst>
              <a:ext uri="{FF2B5EF4-FFF2-40B4-BE49-F238E27FC236}">
                <a16:creationId xmlns:a16="http://schemas.microsoft.com/office/drawing/2014/main" id="{C0334A1A-C828-4E24-8A1F-1B10FD6C7574}"/>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56524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1E652-7DC6-4398-8E01-41F3E4274A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D08C9F-C198-41A5-95D5-A3DDD40777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5EFE7D8-89C1-43CA-9F9E-2422D0C6D8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D4FB980-E147-4642-915C-92EEC06D75A9}"/>
              </a:ext>
            </a:extLst>
          </p:cNvPr>
          <p:cNvSpPr>
            <a:spLocks noGrp="1"/>
          </p:cNvSpPr>
          <p:nvPr>
            <p:ph type="dt" sz="half" idx="10"/>
          </p:nvPr>
        </p:nvSpPr>
        <p:spPr/>
        <p:txBody>
          <a:bodyPr/>
          <a:lstStyle/>
          <a:p>
            <a:fld id="{C6E66CD3-A6C7-498E-AE5A-8E93138E0CF6}" type="datetime1">
              <a:rPr lang="en-GB" smtClean="0"/>
              <a:t>19/08/2020</a:t>
            </a:fld>
            <a:endParaRPr lang="en-GB"/>
          </a:p>
        </p:txBody>
      </p:sp>
      <p:sp>
        <p:nvSpPr>
          <p:cNvPr id="6" name="Footer Placeholder 5">
            <a:extLst>
              <a:ext uri="{FF2B5EF4-FFF2-40B4-BE49-F238E27FC236}">
                <a16:creationId xmlns:a16="http://schemas.microsoft.com/office/drawing/2014/main" id="{5C92DF76-DB8A-4FF5-B84D-9EF0056BC5EC}"/>
              </a:ext>
            </a:extLst>
          </p:cNvPr>
          <p:cNvSpPr>
            <a:spLocks noGrp="1"/>
          </p:cNvSpPr>
          <p:nvPr>
            <p:ph type="ftr" sz="quarter" idx="11"/>
          </p:nvPr>
        </p:nvSpPr>
        <p:spPr/>
        <p:txBody>
          <a:bodyPr/>
          <a:lstStyle/>
          <a:p>
            <a:r>
              <a:rPr lang="en-GB"/>
              <a:t>St Patricks, Elland 2020</a:t>
            </a:r>
          </a:p>
        </p:txBody>
      </p:sp>
      <p:sp>
        <p:nvSpPr>
          <p:cNvPr id="7" name="Slide Number Placeholder 6">
            <a:extLst>
              <a:ext uri="{FF2B5EF4-FFF2-40B4-BE49-F238E27FC236}">
                <a16:creationId xmlns:a16="http://schemas.microsoft.com/office/drawing/2014/main" id="{F1C80F8B-2334-485C-B8F9-B341C61FF971}"/>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659422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BE553-3ED7-4A3B-BCE9-67AD1D45AF0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E721031-16B6-4832-90C5-73C2C0DB56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A673A1-7E09-4699-B18A-DE4DB374BD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383EA24-8218-4B8B-96DB-75A1082534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FD90EA-0F1C-4DF5-A939-FDAD82F454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A068427-1A31-47F6-83C1-2B771A9DD301}"/>
              </a:ext>
            </a:extLst>
          </p:cNvPr>
          <p:cNvSpPr>
            <a:spLocks noGrp="1"/>
          </p:cNvSpPr>
          <p:nvPr>
            <p:ph type="dt" sz="half" idx="10"/>
          </p:nvPr>
        </p:nvSpPr>
        <p:spPr/>
        <p:txBody>
          <a:bodyPr/>
          <a:lstStyle/>
          <a:p>
            <a:fld id="{A51AE5D4-E48F-4C8B-B222-4B65A2CDCA2D}" type="datetime1">
              <a:rPr lang="en-GB" smtClean="0"/>
              <a:t>19/08/2020</a:t>
            </a:fld>
            <a:endParaRPr lang="en-GB"/>
          </a:p>
        </p:txBody>
      </p:sp>
      <p:sp>
        <p:nvSpPr>
          <p:cNvPr id="8" name="Footer Placeholder 7">
            <a:extLst>
              <a:ext uri="{FF2B5EF4-FFF2-40B4-BE49-F238E27FC236}">
                <a16:creationId xmlns:a16="http://schemas.microsoft.com/office/drawing/2014/main" id="{1A93209A-4A6A-4F8B-8D99-37E072A28A43}"/>
              </a:ext>
            </a:extLst>
          </p:cNvPr>
          <p:cNvSpPr>
            <a:spLocks noGrp="1"/>
          </p:cNvSpPr>
          <p:nvPr>
            <p:ph type="ftr" sz="quarter" idx="11"/>
          </p:nvPr>
        </p:nvSpPr>
        <p:spPr/>
        <p:txBody>
          <a:bodyPr/>
          <a:lstStyle/>
          <a:p>
            <a:r>
              <a:rPr lang="en-GB"/>
              <a:t>St Patricks, Elland 2020</a:t>
            </a:r>
          </a:p>
        </p:txBody>
      </p:sp>
      <p:sp>
        <p:nvSpPr>
          <p:cNvPr id="9" name="Slide Number Placeholder 8">
            <a:extLst>
              <a:ext uri="{FF2B5EF4-FFF2-40B4-BE49-F238E27FC236}">
                <a16:creationId xmlns:a16="http://schemas.microsoft.com/office/drawing/2014/main" id="{FD708C8E-8F59-4AF5-8F4A-6ED269A25439}"/>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2662089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70681-4036-4E4C-AE8E-E3D05151F33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708EBBB-D4A7-483C-96D5-CE51315E5824}"/>
              </a:ext>
            </a:extLst>
          </p:cNvPr>
          <p:cNvSpPr>
            <a:spLocks noGrp="1"/>
          </p:cNvSpPr>
          <p:nvPr>
            <p:ph type="dt" sz="half" idx="10"/>
          </p:nvPr>
        </p:nvSpPr>
        <p:spPr/>
        <p:txBody>
          <a:bodyPr/>
          <a:lstStyle/>
          <a:p>
            <a:fld id="{F0CDF042-8117-41F9-9CA1-A430605F5366}" type="datetime1">
              <a:rPr lang="en-GB" smtClean="0"/>
              <a:t>19/08/2020</a:t>
            </a:fld>
            <a:endParaRPr lang="en-GB"/>
          </a:p>
        </p:txBody>
      </p:sp>
      <p:sp>
        <p:nvSpPr>
          <p:cNvPr id="4" name="Footer Placeholder 3">
            <a:extLst>
              <a:ext uri="{FF2B5EF4-FFF2-40B4-BE49-F238E27FC236}">
                <a16:creationId xmlns:a16="http://schemas.microsoft.com/office/drawing/2014/main" id="{646683A1-9BA7-4D02-B717-4D9C633AEADE}"/>
              </a:ext>
            </a:extLst>
          </p:cNvPr>
          <p:cNvSpPr>
            <a:spLocks noGrp="1"/>
          </p:cNvSpPr>
          <p:nvPr>
            <p:ph type="ftr" sz="quarter" idx="11"/>
          </p:nvPr>
        </p:nvSpPr>
        <p:spPr/>
        <p:txBody>
          <a:bodyPr/>
          <a:lstStyle/>
          <a:p>
            <a:r>
              <a:rPr lang="en-GB"/>
              <a:t>St Patricks, Elland 2020</a:t>
            </a:r>
          </a:p>
        </p:txBody>
      </p:sp>
      <p:sp>
        <p:nvSpPr>
          <p:cNvPr id="5" name="Slide Number Placeholder 4">
            <a:extLst>
              <a:ext uri="{FF2B5EF4-FFF2-40B4-BE49-F238E27FC236}">
                <a16:creationId xmlns:a16="http://schemas.microsoft.com/office/drawing/2014/main" id="{DA2B9EAB-BE90-4421-BB95-21C94C4FD1D1}"/>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3339285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96852F-DCD6-4F73-A9BA-417AC8CF4E1C}"/>
              </a:ext>
            </a:extLst>
          </p:cNvPr>
          <p:cNvSpPr>
            <a:spLocks noGrp="1"/>
          </p:cNvSpPr>
          <p:nvPr>
            <p:ph type="dt" sz="half" idx="10"/>
          </p:nvPr>
        </p:nvSpPr>
        <p:spPr/>
        <p:txBody>
          <a:bodyPr/>
          <a:lstStyle/>
          <a:p>
            <a:fld id="{9A6D3C39-9013-4F3E-94F8-98CC2F6553EC}" type="datetime1">
              <a:rPr lang="en-GB" smtClean="0"/>
              <a:t>19/08/2020</a:t>
            </a:fld>
            <a:endParaRPr lang="en-GB"/>
          </a:p>
        </p:txBody>
      </p:sp>
      <p:sp>
        <p:nvSpPr>
          <p:cNvPr id="3" name="Footer Placeholder 2">
            <a:extLst>
              <a:ext uri="{FF2B5EF4-FFF2-40B4-BE49-F238E27FC236}">
                <a16:creationId xmlns:a16="http://schemas.microsoft.com/office/drawing/2014/main" id="{7EA84D76-02C0-407D-8B73-6588F3FDC38E}"/>
              </a:ext>
            </a:extLst>
          </p:cNvPr>
          <p:cNvSpPr>
            <a:spLocks noGrp="1"/>
          </p:cNvSpPr>
          <p:nvPr>
            <p:ph type="ftr" sz="quarter" idx="11"/>
          </p:nvPr>
        </p:nvSpPr>
        <p:spPr/>
        <p:txBody>
          <a:bodyPr/>
          <a:lstStyle/>
          <a:p>
            <a:r>
              <a:rPr lang="en-GB"/>
              <a:t>St Patricks, Elland 2020</a:t>
            </a:r>
          </a:p>
        </p:txBody>
      </p:sp>
      <p:sp>
        <p:nvSpPr>
          <p:cNvPr id="4" name="Slide Number Placeholder 3">
            <a:extLst>
              <a:ext uri="{FF2B5EF4-FFF2-40B4-BE49-F238E27FC236}">
                <a16:creationId xmlns:a16="http://schemas.microsoft.com/office/drawing/2014/main" id="{60600A03-1D7C-424A-B49F-E8CBF296239A}"/>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3085889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16B60-451E-4463-B9CF-C918ECE293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9EBB17E-9A01-4233-A68D-F0404699D3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C0B74BA-DD84-4975-937D-006FD283ED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E44983-7529-4D69-B779-7A673E20416C}"/>
              </a:ext>
            </a:extLst>
          </p:cNvPr>
          <p:cNvSpPr>
            <a:spLocks noGrp="1"/>
          </p:cNvSpPr>
          <p:nvPr>
            <p:ph type="dt" sz="half" idx="10"/>
          </p:nvPr>
        </p:nvSpPr>
        <p:spPr/>
        <p:txBody>
          <a:bodyPr/>
          <a:lstStyle/>
          <a:p>
            <a:fld id="{F2DC9ECE-6E8B-4911-B960-C486F9C68176}" type="datetime1">
              <a:rPr lang="en-GB" smtClean="0"/>
              <a:t>19/08/2020</a:t>
            </a:fld>
            <a:endParaRPr lang="en-GB"/>
          </a:p>
        </p:txBody>
      </p:sp>
      <p:sp>
        <p:nvSpPr>
          <p:cNvPr id="6" name="Footer Placeholder 5">
            <a:extLst>
              <a:ext uri="{FF2B5EF4-FFF2-40B4-BE49-F238E27FC236}">
                <a16:creationId xmlns:a16="http://schemas.microsoft.com/office/drawing/2014/main" id="{723DD743-4F1F-4966-8C45-E8B9EB5F8582}"/>
              </a:ext>
            </a:extLst>
          </p:cNvPr>
          <p:cNvSpPr>
            <a:spLocks noGrp="1"/>
          </p:cNvSpPr>
          <p:nvPr>
            <p:ph type="ftr" sz="quarter" idx="11"/>
          </p:nvPr>
        </p:nvSpPr>
        <p:spPr/>
        <p:txBody>
          <a:bodyPr/>
          <a:lstStyle/>
          <a:p>
            <a:r>
              <a:rPr lang="en-GB"/>
              <a:t>St Patricks, Elland 2020</a:t>
            </a:r>
          </a:p>
        </p:txBody>
      </p:sp>
      <p:sp>
        <p:nvSpPr>
          <p:cNvPr id="7" name="Slide Number Placeholder 6">
            <a:extLst>
              <a:ext uri="{FF2B5EF4-FFF2-40B4-BE49-F238E27FC236}">
                <a16:creationId xmlns:a16="http://schemas.microsoft.com/office/drawing/2014/main" id="{6929BDB4-1EF1-406F-91A2-C304281638F5}"/>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2344244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E607D-D254-4C85-83BB-DB5EEC6BD0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1FA64A1-2393-4049-9ED7-E28DF6DDDE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A63B3BE-CF77-48DB-9FFB-678065E16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29A521-EC1F-4105-91B8-DCEE0F6A057A}"/>
              </a:ext>
            </a:extLst>
          </p:cNvPr>
          <p:cNvSpPr>
            <a:spLocks noGrp="1"/>
          </p:cNvSpPr>
          <p:nvPr>
            <p:ph type="dt" sz="half" idx="10"/>
          </p:nvPr>
        </p:nvSpPr>
        <p:spPr/>
        <p:txBody>
          <a:bodyPr/>
          <a:lstStyle/>
          <a:p>
            <a:fld id="{D572763E-462E-4423-B977-7C3AE2E31D16}" type="datetime1">
              <a:rPr lang="en-GB" smtClean="0"/>
              <a:t>19/08/2020</a:t>
            </a:fld>
            <a:endParaRPr lang="en-GB"/>
          </a:p>
        </p:txBody>
      </p:sp>
      <p:sp>
        <p:nvSpPr>
          <p:cNvPr id="6" name="Footer Placeholder 5">
            <a:extLst>
              <a:ext uri="{FF2B5EF4-FFF2-40B4-BE49-F238E27FC236}">
                <a16:creationId xmlns:a16="http://schemas.microsoft.com/office/drawing/2014/main" id="{C0A402F9-727D-4B6A-B714-D2E045132B4D}"/>
              </a:ext>
            </a:extLst>
          </p:cNvPr>
          <p:cNvSpPr>
            <a:spLocks noGrp="1"/>
          </p:cNvSpPr>
          <p:nvPr>
            <p:ph type="ftr" sz="quarter" idx="11"/>
          </p:nvPr>
        </p:nvSpPr>
        <p:spPr/>
        <p:txBody>
          <a:bodyPr/>
          <a:lstStyle/>
          <a:p>
            <a:r>
              <a:rPr lang="en-GB"/>
              <a:t>St Patricks, Elland 2020</a:t>
            </a:r>
          </a:p>
        </p:txBody>
      </p:sp>
      <p:sp>
        <p:nvSpPr>
          <p:cNvPr id="7" name="Slide Number Placeholder 6">
            <a:extLst>
              <a:ext uri="{FF2B5EF4-FFF2-40B4-BE49-F238E27FC236}">
                <a16:creationId xmlns:a16="http://schemas.microsoft.com/office/drawing/2014/main" id="{25E3CF58-EA5C-409E-9BD2-1B5FB1BE3B7D}"/>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306939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0CDDDE-1EEE-4575-B66A-89D0D42424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BF0A3A-B0FF-4FE5-B803-7C177E9F8C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E54B63-1ECE-45F1-9CD9-965BBB435B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25673F-4431-4A43-82C8-C55FCB105F08}" type="datetime1">
              <a:rPr lang="en-GB" smtClean="0"/>
              <a:t>19/08/2020</a:t>
            </a:fld>
            <a:endParaRPr lang="en-GB"/>
          </a:p>
        </p:txBody>
      </p:sp>
      <p:sp>
        <p:nvSpPr>
          <p:cNvPr id="5" name="Footer Placeholder 4">
            <a:extLst>
              <a:ext uri="{FF2B5EF4-FFF2-40B4-BE49-F238E27FC236}">
                <a16:creationId xmlns:a16="http://schemas.microsoft.com/office/drawing/2014/main" id="{1B200E13-E5D0-4BA1-A059-5DFCBC9149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St Patricks, Elland 2020</a:t>
            </a:r>
          </a:p>
        </p:txBody>
      </p:sp>
      <p:sp>
        <p:nvSpPr>
          <p:cNvPr id="6" name="Slide Number Placeholder 5">
            <a:extLst>
              <a:ext uri="{FF2B5EF4-FFF2-40B4-BE49-F238E27FC236}">
                <a16:creationId xmlns:a16="http://schemas.microsoft.com/office/drawing/2014/main" id="{4C129EEA-8383-4139-A123-74D7A2497D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8FF80A-29D2-421B-A014-004DDAEE02A7}" type="slidenum">
              <a:rPr lang="en-GB" smtClean="0"/>
              <a:t>‹#›</a:t>
            </a:fld>
            <a:endParaRPr lang="en-GB"/>
          </a:p>
        </p:txBody>
      </p:sp>
    </p:spTree>
    <p:extLst>
      <p:ext uri="{BB962C8B-B14F-4D97-AF65-F5344CB8AC3E}">
        <p14:creationId xmlns:p14="http://schemas.microsoft.com/office/powerpoint/2010/main" val="3885981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Rounded Corners 25">
            <a:extLst>
              <a:ext uri="{FF2B5EF4-FFF2-40B4-BE49-F238E27FC236}">
                <a16:creationId xmlns:a16="http://schemas.microsoft.com/office/drawing/2014/main" id="{D50EF308-E72B-4245-ABEE-090B9169B607}"/>
              </a:ext>
            </a:extLst>
          </p:cNvPr>
          <p:cNvSpPr/>
          <p:nvPr/>
        </p:nvSpPr>
        <p:spPr>
          <a:xfrm>
            <a:off x="141148" y="4940590"/>
            <a:ext cx="1988454" cy="323035"/>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id="{24F8C57E-61CD-4604-8BED-86F032057B19}"/>
              </a:ext>
            </a:extLst>
          </p:cNvPr>
          <p:cNvSpPr/>
          <p:nvPr/>
        </p:nvSpPr>
        <p:spPr>
          <a:xfrm>
            <a:off x="141148" y="3023635"/>
            <a:ext cx="1388232" cy="339522"/>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ubtitle 2">
            <a:extLst>
              <a:ext uri="{FF2B5EF4-FFF2-40B4-BE49-F238E27FC236}">
                <a16:creationId xmlns:a16="http://schemas.microsoft.com/office/drawing/2014/main" id="{849CF2E9-0B40-44B8-9418-F196D05DD6D1}"/>
              </a:ext>
            </a:extLst>
          </p:cNvPr>
          <p:cNvSpPr>
            <a:spLocks noGrp="1"/>
          </p:cNvSpPr>
          <p:nvPr>
            <p:ph type="subTitle" idx="1"/>
          </p:nvPr>
        </p:nvSpPr>
        <p:spPr>
          <a:xfrm>
            <a:off x="174942" y="583776"/>
            <a:ext cx="11871912" cy="2314108"/>
          </a:xfr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t">
            <a:normAutofit fontScale="55000" lnSpcReduction="20000"/>
          </a:bodyPr>
          <a:lstStyle/>
          <a:p>
            <a:r>
              <a:rPr lang="en-US" b="1" i="1" dirty="0"/>
              <a:t>Does my child have to attend school in September? </a:t>
            </a:r>
          </a:p>
          <a:p>
            <a:r>
              <a:rPr lang="en-US" dirty="0"/>
              <a:t>Yes, an induction </a:t>
            </a:r>
            <a:r>
              <a:rPr lang="en-US" dirty="0" err="1"/>
              <a:t>programme</a:t>
            </a:r>
            <a:r>
              <a:rPr lang="en-US" dirty="0"/>
              <a:t> is in place for </a:t>
            </a:r>
            <a:r>
              <a:rPr lang="en-US" dirty="0" err="1"/>
              <a:t>nuturing</a:t>
            </a:r>
            <a:r>
              <a:rPr lang="en-US" dirty="0"/>
              <a:t> and restart education. </a:t>
            </a:r>
            <a:endParaRPr lang="en-US" dirty="0" smtClean="0"/>
          </a:p>
          <a:p>
            <a:r>
              <a:rPr lang="en-US" b="1" i="1" dirty="0" smtClean="0"/>
              <a:t>How </a:t>
            </a:r>
            <a:r>
              <a:rPr lang="en-US" b="1" i="1" dirty="0"/>
              <a:t>will you keep my child safe?</a:t>
            </a:r>
            <a:endParaRPr lang="en-US" b="1" i="1" dirty="0">
              <a:cs typeface="Calibri"/>
            </a:endParaRPr>
          </a:p>
          <a:p>
            <a:r>
              <a:rPr lang="en-US" dirty="0"/>
              <a:t>We will be putting measures with some details below to keep our community as safe as possible. We cannot guarantee that your child will not be ill . S/he could become unwell at any time.</a:t>
            </a:r>
            <a:endParaRPr lang="en-US" dirty="0">
              <a:cs typeface="Calibri"/>
            </a:endParaRPr>
          </a:p>
          <a:p>
            <a:r>
              <a:rPr lang="en-GB" b="1" i="1" dirty="0"/>
              <a:t>What will my child wear?</a:t>
            </a:r>
            <a:endParaRPr lang="en-GB" b="1" i="1" dirty="0">
              <a:cs typeface="Calibri"/>
            </a:endParaRPr>
          </a:p>
          <a:p>
            <a:r>
              <a:rPr lang="en-US" dirty="0" smtClean="0"/>
              <a:t>CLEAN uniform </a:t>
            </a:r>
            <a:r>
              <a:rPr lang="en-US" dirty="0"/>
              <a:t>to be worn each </a:t>
            </a:r>
            <a:r>
              <a:rPr lang="en-US" dirty="0" smtClean="0"/>
              <a:t>day</a:t>
            </a:r>
            <a:r>
              <a:rPr lang="en-US" dirty="0"/>
              <a:t>,</a:t>
            </a:r>
            <a:r>
              <a:rPr lang="en-US" dirty="0" smtClean="0"/>
              <a:t> not tie with cotton shirt. </a:t>
            </a:r>
            <a:r>
              <a:rPr lang="en-US" dirty="0"/>
              <a:t>Children should bring a </a:t>
            </a:r>
            <a:r>
              <a:rPr lang="en-US" dirty="0" smtClean="0"/>
              <a:t>WATERPROOF coat </a:t>
            </a:r>
            <a:r>
              <a:rPr lang="en-US" dirty="0"/>
              <a:t>for outdoor play. </a:t>
            </a:r>
            <a:endParaRPr lang="en-US" b="1" i="1" dirty="0">
              <a:cs typeface="Calibri" panose="020F0502020204030204"/>
            </a:endParaRPr>
          </a:p>
          <a:p>
            <a:r>
              <a:rPr lang="en-US" b="1" i="1" dirty="0"/>
              <a:t>Can I call into the school office to drop something off or meet my child’s teacher?</a:t>
            </a:r>
            <a:endParaRPr lang="en-US" b="1" i="1" dirty="0">
              <a:cs typeface="Calibri"/>
            </a:endParaRPr>
          </a:p>
          <a:p>
            <a:r>
              <a:rPr lang="en-US" b="1" dirty="0" smtClean="0"/>
              <a:t>NO</a:t>
            </a:r>
            <a:r>
              <a:rPr lang="en-US" dirty="0" smtClean="0"/>
              <a:t>, </a:t>
            </a:r>
            <a:r>
              <a:rPr lang="en-US" dirty="0"/>
              <a:t>school grounds are closed to everyone except staff and pupils.     Please call or email us. </a:t>
            </a:r>
            <a:r>
              <a:rPr lang="en-US" dirty="0" smtClean="0"/>
              <a:t>Info@largymoreps.ni.sch.uk</a:t>
            </a:r>
            <a:r>
              <a:rPr lang="en-US" dirty="0"/>
              <a:t>  028 </a:t>
            </a:r>
            <a:r>
              <a:rPr lang="en-US" dirty="0" smtClean="0"/>
              <a:t>92663773</a:t>
            </a:r>
            <a:endParaRPr lang="en-US" dirty="0">
              <a:cs typeface="Calibri"/>
            </a:endParaRPr>
          </a:p>
          <a:p>
            <a:endParaRPr lang="en-GB" dirty="0"/>
          </a:p>
        </p:txBody>
      </p:sp>
      <p:sp>
        <p:nvSpPr>
          <p:cNvPr id="4" name="Rectangle: Rounded Corners 3">
            <a:extLst>
              <a:ext uri="{FF2B5EF4-FFF2-40B4-BE49-F238E27FC236}">
                <a16:creationId xmlns:a16="http://schemas.microsoft.com/office/drawing/2014/main" id="{6B7A2CBA-7F70-4EFD-BA1B-00EF905C5597}"/>
              </a:ext>
            </a:extLst>
          </p:cNvPr>
          <p:cNvSpPr/>
          <p:nvPr/>
        </p:nvSpPr>
        <p:spPr>
          <a:xfrm>
            <a:off x="174942" y="3409118"/>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400" dirty="0" smtClean="0">
                <a:solidFill>
                  <a:schemeClr val="tx1"/>
                </a:solidFill>
                <a:cs typeface="Calibri"/>
              </a:rPr>
              <a:t>A WATERPROOF coat with a packet of tissues </a:t>
            </a:r>
            <a:endParaRPr lang="en-GB" sz="1400" dirty="0" smtClean="0">
              <a:solidFill>
                <a:schemeClr val="tx1"/>
              </a:solidFill>
              <a:cs typeface="Calibri"/>
            </a:endParaRPr>
          </a:p>
          <a:p>
            <a:pPr algn="ctr"/>
            <a:r>
              <a:rPr lang="en-GB" sz="1400" dirty="0" smtClean="0">
                <a:solidFill>
                  <a:schemeClr val="tx1"/>
                </a:solidFill>
                <a:cs typeface="Calibri"/>
              </a:rPr>
              <a:t>NO SCHOOL BAG REQUIRED</a:t>
            </a:r>
            <a:endParaRPr lang="en-GB" sz="1400" dirty="0">
              <a:solidFill>
                <a:schemeClr val="tx1"/>
              </a:solidFill>
              <a:cs typeface="Calibri"/>
            </a:endParaRPr>
          </a:p>
        </p:txBody>
      </p:sp>
      <p:sp>
        <p:nvSpPr>
          <p:cNvPr id="7" name="Rectangle: Rounded Corners 6">
            <a:extLst>
              <a:ext uri="{FF2B5EF4-FFF2-40B4-BE49-F238E27FC236}">
                <a16:creationId xmlns:a16="http://schemas.microsoft.com/office/drawing/2014/main" id="{0BC8D6B3-9CF2-4DAA-8A17-F2532640A1C7}"/>
              </a:ext>
            </a:extLst>
          </p:cNvPr>
          <p:cNvSpPr/>
          <p:nvPr/>
        </p:nvSpPr>
        <p:spPr>
          <a:xfrm>
            <a:off x="3186080" y="3409118"/>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Rounded Corners 7">
            <a:extLst>
              <a:ext uri="{FF2B5EF4-FFF2-40B4-BE49-F238E27FC236}">
                <a16:creationId xmlns:a16="http://schemas.microsoft.com/office/drawing/2014/main" id="{6E02A1C3-C872-4191-B291-5DBA01311041}"/>
              </a:ext>
            </a:extLst>
          </p:cNvPr>
          <p:cNvSpPr/>
          <p:nvPr/>
        </p:nvSpPr>
        <p:spPr>
          <a:xfrm>
            <a:off x="6275587" y="3439358"/>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934FCC3D-29B9-4ECC-8C8B-B756268FE7F6}"/>
              </a:ext>
            </a:extLst>
          </p:cNvPr>
          <p:cNvSpPr txBox="1"/>
          <p:nvPr/>
        </p:nvSpPr>
        <p:spPr>
          <a:xfrm>
            <a:off x="3272924" y="3495127"/>
            <a:ext cx="2611348" cy="1200329"/>
          </a:xfrm>
          <a:prstGeom prst="rect">
            <a:avLst/>
          </a:prstGeom>
          <a:noFill/>
        </p:spPr>
        <p:txBody>
          <a:bodyPr wrap="square" lIns="91440" tIns="45720" rIns="91440" bIns="45720" rtlCol="0" anchor="t">
            <a:spAutoFit/>
          </a:bodyPr>
          <a:lstStyle/>
          <a:p>
            <a:pPr algn="ctr"/>
            <a:r>
              <a:rPr lang="en-US" dirty="0" smtClean="0"/>
              <a:t>All other equipment has been supplied by school this year, labelled with each child’s name</a:t>
            </a:r>
            <a:endParaRPr lang="en-US" dirty="0">
              <a:cs typeface="Calibri"/>
            </a:endParaRPr>
          </a:p>
        </p:txBody>
      </p:sp>
      <p:sp>
        <p:nvSpPr>
          <p:cNvPr id="13" name="Rectangle: Rounded Corners 12">
            <a:extLst>
              <a:ext uri="{FF2B5EF4-FFF2-40B4-BE49-F238E27FC236}">
                <a16:creationId xmlns:a16="http://schemas.microsoft.com/office/drawing/2014/main" id="{24294217-CAF6-44AE-8337-4C8EFE3CB2E0}"/>
              </a:ext>
            </a:extLst>
          </p:cNvPr>
          <p:cNvSpPr/>
          <p:nvPr/>
        </p:nvSpPr>
        <p:spPr>
          <a:xfrm>
            <a:off x="145146" y="5275882"/>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1 adult </a:t>
            </a:r>
            <a:r>
              <a:rPr lang="en-GB" sz="1600" dirty="0" smtClean="0">
                <a:solidFill>
                  <a:schemeClr val="tx1"/>
                </a:solidFill>
              </a:rPr>
              <a:t>brings your child to the back gate at the allocated time. Families who are p1-7 mix should come at 8:55 to 9am crossover.</a:t>
            </a:r>
            <a:endParaRPr lang="en-GB" sz="1600" dirty="0">
              <a:solidFill>
                <a:schemeClr val="tx1"/>
              </a:solidFill>
            </a:endParaRPr>
          </a:p>
        </p:txBody>
      </p:sp>
      <p:sp>
        <p:nvSpPr>
          <p:cNvPr id="14" name="Rectangle: Rounded Corners 13">
            <a:extLst>
              <a:ext uri="{FF2B5EF4-FFF2-40B4-BE49-F238E27FC236}">
                <a16:creationId xmlns:a16="http://schemas.microsoft.com/office/drawing/2014/main" id="{84BCBA76-F6FC-4F33-9E2E-5DCEB8EB58D3}"/>
              </a:ext>
            </a:extLst>
          </p:cNvPr>
          <p:cNvSpPr/>
          <p:nvPr/>
        </p:nvSpPr>
        <p:spPr>
          <a:xfrm>
            <a:off x="3200373" y="5275882"/>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cs typeface="Calibri"/>
              </a:rPr>
              <a:t>Children should walk into school grounds on their own and walk directly to their designated entrance door.</a:t>
            </a:r>
          </a:p>
          <a:p>
            <a:pPr algn="ctr"/>
            <a:r>
              <a:rPr lang="en-US" sz="1200" dirty="0">
                <a:solidFill>
                  <a:schemeClr val="tx1"/>
                </a:solidFill>
                <a:cs typeface="Calibri"/>
              </a:rPr>
              <a:t>Adults must remain outside school grounds at a 2m distance. </a:t>
            </a:r>
          </a:p>
          <a:p>
            <a:pPr algn="ctr"/>
            <a:endParaRPr lang="en-US" dirty="0"/>
          </a:p>
        </p:txBody>
      </p:sp>
      <p:sp>
        <p:nvSpPr>
          <p:cNvPr id="15" name="Rectangle: Rounded Corners 14">
            <a:extLst>
              <a:ext uri="{FF2B5EF4-FFF2-40B4-BE49-F238E27FC236}">
                <a16:creationId xmlns:a16="http://schemas.microsoft.com/office/drawing/2014/main" id="{089A89C5-B36B-48F8-AB88-05609E37E336}"/>
              </a:ext>
            </a:extLst>
          </p:cNvPr>
          <p:cNvSpPr/>
          <p:nvPr/>
        </p:nvSpPr>
        <p:spPr>
          <a:xfrm>
            <a:off x="6275587" y="5275882"/>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chemeClr val="tx1"/>
                </a:solidFill>
              </a:rPr>
              <a:t>No child should arrive at school before 8:45am. Perimeter gate will be closed until this time.</a:t>
            </a:r>
            <a:endParaRPr lang="en-GB" b="1" dirty="0">
              <a:solidFill>
                <a:schemeClr val="tx1"/>
              </a:solidFill>
              <a:cs typeface="Calibri"/>
            </a:endParaRPr>
          </a:p>
        </p:txBody>
      </p:sp>
      <p:sp>
        <p:nvSpPr>
          <p:cNvPr id="16" name="Rectangle: Rounded Corners 15">
            <a:extLst>
              <a:ext uri="{FF2B5EF4-FFF2-40B4-BE49-F238E27FC236}">
                <a16:creationId xmlns:a16="http://schemas.microsoft.com/office/drawing/2014/main" id="{F7E14F41-6C2F-45B1-8798-FA3826A4715F}"/>
              </a:ext>
            </a:extLst>
          </p:cNvPr>
          <p:cNvSpPr/>
          <p:nvPr/>
        </p:nvSpPr>
        <p:spPr>
          <a:xfrm>
            <a:off x="9290401" y="5275882"/>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DO NOT LINGER AT THE GATE OR FORM IN GROUPS TO TALK…THIS RISKS our protective bubbles!</a:t>
            </a:r>
            <a:endParaRPr lang="en-GB" dirty="0">
              <a:solidFill>
                <a:schemeClr val="tx1"/>
              </a:solidFill>
            </a:endParaRPr>
          </a:p>
        </p:txBody>
      </p:sp>
      <p:sp>
        <p:nvSpPr>
          <p:cNvPr id="10" name="TextBox 9">
            <a:extLst>
              <a:ext uri="{FF2B5EF4-FFF2-40B4-BE49-F238E27FC236}">
                <a16:creationId xmlns:a16="http://schemas.microsoft.com/office/drawing/2014/main" id="{F51673D8-4AAF-497F-850D-FDADA7A1E56A}"/>
              </a:ext>
            </a:extLst>
          </p:cNvPr>
          <p:cNvSpPr txBox="1"/>
          <p:nvPr/>
        </p:nvSpPr>
        <p:spPr>
          <a:xfrm>
            <a:off x="100240" y="2990765"/>
            <a:ext cx="1585926" cy="369332"/>
          </a:xfrm>
          <a:prstGeom prst="rect">
            <a:avLst/>
          </a:prstGeom>
          <a:noFill/>
        </p:spPr>
        <p:txBody>
          <a:bodyPr wrap="square" rtlCol="0">
            <a:spAutoFit/>
          </a:bodyPr>
          <a:lstStyle/>
          <a:p>
            <a:r>
              <a:rPr lang="en-US"/>
              <a:t>You will need:</a:t>
            </a:r>
            <a:endParaRPr lang="en-GB"/>
          </a:p>
        </p:txBody>
      </p:sp>
      <p:sp>
        <p:nvSpPr>
          <p:cNvPr id="19" name="TextBox 18">
            <a:extLst>
              <a:ext uri="{FF2B5EF4-FFF2-40B4-BE49-F238E27FC236}">
                <a16:creationId xmlns:a16="http://schemas.microsoft.com/office/drawing/2014/main" id="{08CAB030-4959-4868-88E2-F41D4919CBD8}"/>
              </a:ext>
            </a:extLst>
          </p:cNvPr>
          <p:cNvSpPr txBox="1"/>
          <p:nvPr/>
        </p:nvSpPr>
        <p:spPr>
          <a:xfrm>
            <a:off x="9355015" y="3469290"/>
            <a:ext cx="2653194" cy="369332"/>
          </a:xfrm>
          <a:prstGeom prst="rect">
            <a:avLst/>
          </a:prstGeom>
          <a:noFill/>
        </p:spPr>
        <p:txBody>
          <a:bodyPr wrap="square" lIns="91440" tIns="45720" rIns="91440" bIns="45720" rtlCol="0" anchor="t">
            <a:spAutoFit/>
          </a:bodyPr>
          <a:lstStyle/>
          <a:p>
            <a:pPr algn="ctr"/>
            <a:r>
              <a:rPr lang="en-US"/>
              <a:t>I</a:t>
            </a:r>
            <a:endParaRPr lang="en-US">
              <a:cs typeface="Calibri"/>
            </a:endParaRPr>
          </a:p>
        </p:txBody>
      </p:sp>
      <p:sp>
        <p:nvSpPr>
          <p:cNvPr id="17" name="Rectangle 16">
            <a:extLst>
              <a:ext uri="{FF2B5EF4-FFF2-40B4-BE49-F238E27FC236}">
                <a16:creationId xmlns:a16="http://schemas.microsoft.com/office/drawing/2014/main" id="{75915A29-6DD0-47EE-93E6-5F717BEA9D25}"/>
              </a:ext>
            </a:extLst>
          </p:cNvPr>
          <p:cNvSpPr/>
          <p:nvPr/>
        </p:nvSpPr>
        <p:spPr>
          <a:xfrm>
            <a:off x="6501303" y="3633626"/>
            <a:ext cx="2305019" cy="923330"/>
          </a:xfrm>
          <a:prstGeom prst="rect">
            <a:avLst/>
          </a:prstGeom>
        </p:spPr>
        <p:txBody>
          <a:bodyPr wrap="square">
            <a:spAutoFit/>
          </a:bodyPr>
          <a:lstStyle/>
          <a:p>
            <a:pPr algn="ctr"/>
            <a:r>
              <a:rPr lang="en-US"/>
              <a:t>All children will need plenty of water in a labelled bottle.</a:t>
            </a:r>
            <a:endParaRPr lang="en-GB"/>
          </a:p>
        </p:txBody>
      </p:sp>
      <p:sp>
        <p:nvSpPr>
          <p:cNvPr id="22" name="Rectangle 21">
            <a:extLst>
              <a:ext uri="{FF2B5EF4-FFF2-40B4-BE49-F238E27FC236}">
                <a16:creationId xmlns:a16="http://schemas.microsoft.com/office/drawing/2014/main" id="{AA41C3D3-C53D-4E19-BDB8-8A513F564257}"/>
              </a:ext>
            </a:extLst>
          </p:cNvPr>
          <p:cNvSpPr/>
          <p:nvPr/>
        </p:nvSpPr>
        <p:spPr>
          <a:xfrm>
            <a:off x="3426089" y="5272484"/>
            <a:ext cx="2462674" cy="615553"/>
          </a:xfrm>
          <a:prstGeom prst="rect">
            <a:avLst/>
          </a:prstGeom>
        </p:spPr>
        <p:txBody>
          <a:bodyPr wrap="square" lIns="91440" tIns="45720" rIns="91440" bIns="45720" anchor="t">
            <a:spAutoFit/>
          </a:bodyPr>
          <a:lstStyle/>
          <a:p>
            <a:pPr algn="ctr"/>
            <a:r>
              <a:rPr lang="en-US" sz="1600" b="1"/>
              <a:t> </a:t>
            </a:r>
            <a:r>
              <a:rPr lang="en-US"/>
              <a:t/>
            </a:r>
            <a:br>
              <a:rPr lang="en-US"/>
            </a:br>
            <a:endParaRPr lang="en-US">
              <a:cs typeface="Calibri"/>
            </a:endParaRPr>
          </a:p>
        </p:txBody>
      </p:sp>
      <p:sp>
        <p:nvSpPr>
          <p:cNvPr id="24" name="TextBox 23">
            <a:extLst>
              <a:ext uri="{FF2B5EF4-FFF2-40B4-BE49-F238E27FC236}">
                <a16:creationId xmlns:a16="http://schemas.microsoft.com/office/drawing/2014/main" id="{330C46AB-E17D-49B0-A3CE-A1FA31725330}"/>
              </a:ext>
            </a:extLst>
          </p:cNvPr>
          <p:cNvSpPr txBox="1"/>
          <p:nvPr/>
        </p:nvSpPr>
        <p:spPr>
          <a:xfrm>
            <a:off x="144990" y="4937377"/>
            <a:ext cx="2107724" cy="369332"/>
          </a:xfrm>
          <a:prstGeom prst="rect">
            <a:avLst/>
          </a:prstGeom>
          <a:noFill/>
        </p:spPr>
        <p:txBody>
          <a:bodyPr wrap="square" rtlCol="0">
            <a:spAutoFit/>
          </a:bodyPr>
          <a:lstStyle/>
          <a:p>
            <a:r>
              <a:rPr lang="en-US"/>
              <a:t>Other information:</a:t>
            </a:r>
            <a:endParaRPr lang="en-GB"/>
          </a:p>
        </p:txBody>
      </p:sp>
      <p:sp>
        <p:nvSpPr>
          <p:cNvPr id="2" name="Title 1">
            <a:extLst>
              <a:ext uri="{FF2B5EF4-FFF2-40B4-BE49-F238E27FC236}">
                <a16:creationId xmlns:a16="http://schemas.microsoft.com/office/drawing/2014/main" id="{DCEA3259-524E-483C-9230-7016C4569F08}"/>
              </a:ext>
            </a:extLst>
          </p:cNvPr>
          <p:cNvSpPr>
            <a:spLocks noGrp="1"/>
          </p:cNvSpPr>
          <p:nvPr>
            <p:ph type="ctrTitle"/>
          </p:nvPr>
        </p:nvSpPr>
        <p:spPr>
          <a:xfrm>
            <a:off x="1197388" y="10484"/>
            <a:ext cx="10044333" cy="628622"/>
          </a:xfrm>
        </p:spPr>
        <p:txBody>
          <a:bodyPr>
            <a:normAutofit fontScale="90000"/>
          </a:bodyPr>
          <a:lstStyle/>
          <a:p>
            <a:r>
              <a:rPr lang="en-US" sz="5400" b="1" u="sng"/>
              <a:t>Restart </a:t>
            </a:r>
            <a:r>
              <a:rPr lang="en-US" sz="5400" b="1" u="sng" smtClean="0"/>
              <a:t>at LARGYMORE</a:t>
            </a:r>
            <a:r>
              <a:rPr lang="en-US" sz="5400" b="1" u="sng" smtClean="0"/>
              <a:t> </a:t>
            </a:r>
            <a:r>
              <a:rPr lang="en-US" sz="5400" b="1" u="sng" dirty="0"/>
              <a:t>2020</a:t>
            </a:r>
            <a:endParaRPr lang="en-GB" sz="5400" b="1" u="sng" dirty="0"/>
          </a:p>
        </p:txBody>
      </p:sp>
      <p:sp>
        <p:nvSpPr>
          <p:cNvPr id="27" name="Footer Placeholder 27">
            <a:extLst>
              <a:ext uri="{FF2B5EF4-FFF2-40B4-BE49-F238E27FC236}">
                <a16:creationId xmlns:a16="http://schemas.microsoft.com/office/drawing/2014/main" id="{54B7E53D-0124-4ACD-A98A-2B3FF5E08467}"/>
              </a:ext>
            </a:extLst>
          </p:cNvPr>
          <p:cNvSpPr>
            <a:spLocks noGrp="1"/>
          </p:cNvSpPr>
          <p:nvPr>
            <p:ph type="ftr" sz="quarter" idx="11"/>
          </p:nvPr>
        </p:nvSpPr>
        <p:spPr>
          <a:xfrm>
            <a:off x="9100930" y="6598665"/>
            <a:ext cx="4114800" cy="365125"/>
          </a:xfrm>
        </p:spPr>
        <p:txBody>
          <a:bodyPr/>
          <a:lstStyle/>
          <a:p>
            <a:r>
              <a:rPr lang="en-GB" dirty="0" smtClean="0"/>
              <a:t>Largymore PS</a:t>
            </a:r>
            <a:endParaRPr lang="en-GB" dirty="0"/>
          </a:p>
        </p:txBody>
      </p:sp>
      <p:sp>
        <p:nvSpPr>
          <p:cNvPr id="5" name="Rectangle: Rounded Corners 4">
            <a:extLst>
              <a:ext uri="{FF2B5EF4-FFF2-40B4-BE49-F238E27FC236}">
                <a16:creationId xmlns:a16="http://schemas.microsoft.com/office/drawing/2014/main" id="{A27FA64C-0F49-464D-B250-52777781E7AC}"/>
              </a:ext>
            </a:extLst>
          </p:cNvPr>
          <p:cNvSpPr/>
          <p:nvPr/>
        </p:nvSpPr>
        <p:spPr>
          <a:xfrm>
            <a:off x="9356835" y="3576145"/>
            <a:ext cx="2601308" cy="1366344"/>
          </a:xfrm>
          <a:prstGeom prst="roundRect">
            <a:avLst/>
          </a:prstGeom>
          <a:solidFill>
            <a:schemeClr val="accent6">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t>Each class will form its own bubble.</a:t>
            </a:r>
          </a:p>
          <a:p>
            <a:pPr algn="ctr"/>
            <a:r>
              <a:rPr lang="en-US"/>
              <a:t>As far as possible, these bubbles will not mix.</a:t>
            </a:r>
            <a:endParaRPr lang="en-US" dirty="0">
              <a:cs typeface="Calibri"/>
            </a:endParaRPr>
          </a:p>
        </p:txBody>
      </p:sp>
    </p:spTree>
    <p:extLst>
      <p:ext uri="{BB962C8B-B14F-4D97-AF65-F5344CB8AC3E}">
        <p14:creationId xmlns:p14="http://schemas.microsoft.com/office/powerpoint/2010/main" val="1655276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Rounded Corners 25">
            <a:extLst>
              <a:ext uri="{FF2B5EF4-FFF2-40B4-BE49-F238E27FC236}">
                <a16:creationId xmlns:a16="http://schemas.microsoft.com/office/drawing/2014/main" id="{13E48472-79F3-49E0-8978-4A2CB2192821}"/>
              </a:ext>
            </a:extLst>
          </p:cNvPr>
          <p:cNvSpPr/>
          <p:nvPr/>
        </p:nvSpPr>
        <p:spPr>
          <a:xfrm>
            <a:off x="9223513" y="2932656"/>
            <a:ext cx="2478157" cy="210082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B59F2C0-D5D0-427D-A9AD-B0F3706824A6}"/>
              </a:ext>
            </a:extLst>
          </p:cNvPr>
          <p:cNvSpPr>
            <a:spLocks noGrp="1"/>
          </p:cNvSpPr>
          <p:nvPr>
            <p:ph type="ctrTitle"/>
          </p:nvPr>
        </p:nvSpPr>
        <p:spPr>
          <a:xfrm>
            <a:off x="165652" y="76772"/>
            <a:ext cx="11860696" cy="1498254"/>
          </a:xfrm>
        </p:spPr>
        <p:txBody>
          <a:bodyPr>
            <a:normAutofit fontScale="90000"/>
          </a:bodyPr>
          <a:lstStyle/>
          <a:p>
            <a:r>
              <a:rPr lang="en-US"/>
              <a:t>School response if a child displays symptoms during school time.</a:t>
            </a:r>
            <a:endParaRPr lang="en-GB"/>
          </a:p>
        </p:txBody>
      </p:sp>
      <p:sp>
        <p:nvSpPr>
          <p:cNvPr id="5" name="Rectangle: Rounded Corners 4">
            <a:extLst>
              <a:ext uri="{FF2B5EF4-FFF2-40B4-BE49-F238E27FC236}">
                <a16:creationId xmlns:a16="http://schemas.microsoft.com/office/drawing/2014/main" id="{400D6C81-6EAF-40D5-8A43-1697DA788FD0}"/>
              </a:ext>
            </a:extLst>
          </p:cNvPr>
          <p:cNvSpPr/>
          <p:nvPr/>
        </p:nvSpPr>
        <p:spPr>
          <a:xfrm>
            <a:off x="397565"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DDAFE6B8-7A00-49B1-BD15-3592CBAB746A}"/>
              </a:ext>
            </a:extLst>
          </p:cNvPr>
          <p:cNvSpPr txBox="1"/>
          <p:nvPr/>
        </p:nvSpPr>
        <p:spPr>
          <a:xfrm>
            <a:off x="622852" y="1487879"/>
            <a:ext cx="2093844" cy="1200329"/>
          </a:xfrm>
          <a:prstGeom prst="rect">
            <a:avLst/>
          </a:prstGeom>
          <a:noFill/>
        </p:spPr>
        <p:txBody>
          <a:bodyPr wrap="square" rtlCol="0">
            <a:spAutoFit/>
          </a:bodyPr>
          <a:lstStyle/>
          <a:p>
            <a:pPr algn="ctr"/>
            <a:r>
              <a:rPr lang="en-US"/>
              <a:t>Concern raised by the child themselves or by an adult supervising.</a:t>
            </a:r>
            <a:endParaRPr lang="en-GB"/>
          </a:p>
        </p:txBody>
      </p:sp>
      <p:sp>
        <p:nvSpPr>
          <p:cNvPr id="7" name="Rectangle: Rounded Corners 6">
            <a:extLst>
              <a:ext uri="{FF2B5EF4-FFF2-40B4-BE49-F238E27FC236}">
                <a16:creationId xmlns:a16="http://schemas.microsoft.com/office/drawing/2014/main" id="{0BF4B832-DFB4-41BA-8863-EEF5707933C2}"/>
              </a:ext>
            </a:extLst>
          </p:cNvPr>
          <p:cNvSpPr/>
          <p:nvPr/>
        </p:nvSpPr>
        <p:spPr>
          <a:xfrm>
            <a:off x="3339548"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9A1BEF92-BBB6-4476-BC7D-79720E7739F1}"/>
              </a:ext>
            </a:extLst>
          </p:cNvPr>
          <p:cNvSpPr txBox="1"/>
          <p:nvPr/>
        </p:nvSpPr>
        <p:spPr>
          <a:xfrm>
            <a:off x="3554893" y="1575026"/>
            <a:ext cx="2277775" cy="954107"/>
          </a:xfrm>
          <a:prstGeom prst="rect">
            <a:avLst/>
          </a:prstGeom>
          <a:noFill/>
        </p:spPr>
        <p:txBody>
          <a:bodyPr wrap="square" lIns="91440" tIns="45720" rIns="91440" bIns="45720" rtlCol="0" anchor="t">
            <a:spAutoFit/>
          </a:bodyPr>
          <a:lstStyle/>
          <a:p>
            <a:pPr algn="ctr"/>
            <a:r>
              <a:rPr lang="en-US" sz="1400" dirty="0"/>
              <a:t>Person is isolated immediately in school </a:t>
            </a:r>
            <a:r>
              <a:rPr lang="en-US" sz="1400" dirty="0" smtClean="0"/>
              <a:t>Den with an adult. </a:t>
            </a:r>
            <a:r>
              <a:rPr lang="en-US" sz="1400" dirty="0"/>
              <a:t>Child’s parents will be contacted.</a:t>
            </a:r>
            <a:endParaRPr lang="en-GB" sz="1400" dirty="0"/>
          </a:p>
        </p:txBody>
      </p:sp>
      <p:sp>
        <p:nvSpPr>
          <p:cNvPr id="9" name="Rectangle: Rounded Corners 8">
            <a:extLst>
              <a:ext uri="{FF2B5EF4-FFF2-40B4-BE49-F238E27FC236}">
                <a16:creationId xmlns:a16="http://schemas.microsoft.com/office/drawing/2014/main" id="{29E652E6-C6A3-4C5A-8747-9086F3D5AF82}"/>
              </a:ext>
            </a:extLst>
          </p:cNvPr>
          <p:cNvSpPr/>
          <p:nvPr/>
        </p:nvSpPr>
        <p:spPr>
          <a:xfrm>
            <a:off x="6281531"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C99E8503-8544-442E-ADEC-D9947C7E8D1E}"/>
              </a:ext>
            </a:extLst>
          </p:cNvPr>
          <p:cNvSpPr txBox="1"/>
          <p:nvPr/>
        </p:nvSpPr>
        <p:spPr>
          <a:xfrm>
            <a:off x="6496876" y="1531453"/>
            <a:ext cx="2093844" cy="1200329"/>
          </a:xfrm>
          <a:prstGeom prst="rect">
            <a:avLst/>
          </a:prstGeom>
          <a:noFill/>
        </p:spPr>
        <p:txBody>
          <a:bodyPr wrap="square" rtlCol="0">
            <a:spAutoFit/>
          </a:bodyPr>
          <a:lstStyle/>
          <a:p>
            <a:pPr algn="ctr"/>
            <a:r>
              <a:rPr lang="en-US"/>
              <a:t>Child </a:t>
            </a:r>
            <a:r>
              <a:rPr lang="en-US" b="1" u="sng"/>
              <a:t>must</a:t>
            </a:r>
            <a:r>
              <a:rPr lang="en-US"/>
              <a:t> be collected </a:t>
            </a:r>
            <a:r>
              <a:rPr lang="en-US" b="1" u="sng"/>
              <a:t>immediately</a:t>
            </a:r>
            <a:r>
              <a:rPr lang="en-US"/>
              <a:t> from school.</a:t>
            </a:r>
            <a:endParaRPr lang="en-GB"/>
          </a:p>
        </p:txBody>
      </p:sp>
      <p:sp>
        <p:nvSpPr>
          <p:cNvPr id="12" name="Rectangle: Rounded Corners 11">
            <a:extLst>
              <a:ext uri="{FF2B5EF4-FFF2-40B4-BE49-F238E27FC236}">
                <a16:creationId xmlns:a16="http://schemas.microsoft.com/office/drawing/2014/main" id="{AABF1215-71C9-4D83-95DA-382C00AA73BC}"/>
              </a:ext>
            </a:extLst>
          </p:cNvPr>
          <p:cNvSpPr/>
          <p:nvPr/>
        </p:nvSpPr>
        <p:spPr>
          <a:xfrm>
            <a:off x="9223514"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C520CF1-DAFF-4F87-B81C-F1B23117379C}"/>
              </a:ext>
            </a:extLst>
          </p:cNvPr>
          <p:cNvSpPr txBox="1"/>
          <p:nvPr/>
        </p:nvSpPr>
        <p:spPr>
          <a:xfrm>
            <a:off x="9415670" y="1738157"/>
            <a:ext cx="2093844" cy="707886"/>
          </a:xfrm>
          <a:prstGeom prst="rect">
            <a:avLst/>
          </a:prstGeom>
          <a:noFill/>
        </p:spPr>
        <p:txBody>
          <a:bodyPr wrap="square" lIns="91440" tIns="45720" rIns="91440" bIns="45720" rtlCol="0" anchor="t">
            <a:spAutoFit/>
          </a:bodyPr>
          <a:lstStyle/>
          <a:p>
            <a:pPr algn="ctr"/>
            <a:r>
              <a:rPr lang="en-US" sz="2000"/>
              <a:t>Mandatory period of Self Isolation</a:t>
            </a:r>
            <a:endParaRPr lang="en-US" sz="2000">
              <a:cs typeface="Calibri"/>
            </a:endParaRPr>
          </a:p>
        </p:txBody>
      </p:sp>
      <p:sp>
        <p:nvSpPr>
          <p:cNvPr id="14" name="Rectangle 13">
            <a:extLst>
              <a:ext uri="{FF2B5EF4-FFF2-40B4-BE49-F238E27FC236}">
                <a16:creationId xmlns:a16="http://schemas.microsoft.com/office/drawing/2014/main" id="{659C3974-20F3-426B-847A-5D4B96B26C2C}"/>
              </a:ext>
            </a:extLst>
          </p:cNvPr>
          <p:cNvSpPr/>
          <p:nvPr/>
        </p:nvSpPr>
        <p:spPr>
          <a:xfrm>
            <a:off x="9236745" y="3054480"/>
            <a:ext cx="2478157" cy="1754326"/>
          </a:xfrm>
          <a:prstGeom prst="rect">
            <a:avLst/>
          </a:prstGeom>
        </p:spPr>
        <p:txBody>
          <a:bodyPr wrap="square" lIns="91440" tIns="45720" rIns="91440" bIns="45720" anchor="t">
            <a:spAutoFit/>
          </a:bodyPr>
          <a:lstStyle/>
          <a:p>
            <a:pPr algn="ctr"/>
            <a:r>
              <a:rPr lang="en-US"/>
              <a:t>Test </a:t>
            </a:r>
            <a:r>
              <a:rPr lang="en-US" b="1" u="sng"/>
              <a:t>MUST</a:t>
            </a:r>
            <a:r>
              <a:rPr lang="en-US"/>
              <a:t> be arranged and </a:t>
            </a:r>
            <a:r>
              <a:rPr lang="en-US" b="1" u="sng"/>
              <a:t>must </a:t>
            </a:r>
            <a:r>
              <a:rPr lang="en-US"/>
              <a:t>take place.</a:t>
            </a:r>
          </a:p>
          <a:p>
            <a:pPr algn="ctr"/>
            <a:endParaRPr lang="en-US"/>
          </a:p>
          <a:p>
            <a:pPr algn="ctr"/>
            <a:r>
              <a:rPr lang="en-US"/>
              <a:t>The family must engage with the Test and Trace process.</a:t>
            </a:r>
            <a:endParaRPr lang="en-GB"/>
          </a:p>
        </p:txBody>
      </p:sp>
      <p:sp>
        <p:nvSpPr>
          <p:cNvPr id="16" name="Rectangle: Rounded Corners 15">
            <a:extLst>
              <a:ext uri="{FF2B5EF4-FFF2-40B4-BE49-F238E27FC236}">
                <a16:creationId xmlns:a16="http://schemas.microsoft.com/office/drawing/2014/main" id="{19268F88-F614-42DA-85E2-9D959A12F092}"/>
              </a:ext>
            </a:extLst>
          </p:cNvPr>
          <p:cNvSpPr/>
          <p:nvPr/>
        </p:nvSpPr>
        <p:spPr>
          <a:xfrm>
            <a:off x="6327907" y="293265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Rounded Corners 16">
            <a:extLst>
              <a:ext uri="{FF2B5EF4-FFF2-40B4-BE49-F238E27FC236}">
                <a16:creationId xmlns:a16="http://schemas.microsoft.com/office/drawing/2014/main" id="{E1E6C1C5-898B-4618-92D5-35D221576B68}"/>
              </a:ext>
            </a:extLst>
          </p:cNvPr>
          <p:cNvSpPr/>
          <p:nvPr/>
        </p:nvSpPr>
        <p:spPr>
          <a:xfrm>
            <a:off x="545034" y="2997951"/>
            <a:ext cx="3535796" cy="1975280"/>
          </a:xfrm>
          <a:prstGeom prst="round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id="{0B10203D-FF9F-4326-8C32-49A2ABB583E2}"/>
              </a:ext>
            </a:extLst>
          </p:cNvPr>
          <p:cNvSpPr/>
          <p:nvPr/>
        </p:nvSpPr>
        <p:spPr>
          <a:xfrm>
            <a:off x="430694" y="5415637"/>
            <a:ext cx="11430001" cy="1299007"/>
          </a:xfrm>
          <a:prstGeom prst="round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b="1" u="sng" dirty="0">
                <a:solidFill>
                  <a:schemeClr val="tx1"/>
                </a:solidFill>
              </a:rPr>
              <a:t>Positive Test Result: YOU MUST INFORM SCHOOL OF ANY TEST RESULT </a:t>
            </a:r>
            <a:endParaRPr lang="en-US" dirty="0">
              <a:solidFill>
                <a:schemeClr val="tx1"/>
              </a:solidFill>
              <a:cs typeface="Calibri"/>
            </a:endParaRPr>
          </a:p>
          <a:p>
            <a:pPr algn="ctr"/>
            <a:r>
              <a:rPr lang="en-US" sz="2400" b="1" u="sng" dirty="0">
                <a:solidFill>
                  <a:schemeClr val="tx1"/>
                </a:solidFill>
                <a:cs typeface="Calibri"/>
              </a:rPr>
              <a:t>All staff and pupils in this bubble must self isolate and take a test</a:t>
            </a:r>
            <a:endParaRPr lang="en-US" sz="2400" b="1" u="sng" dirty="0">
              <a:solidFill>
                <a:schemeClr val="tx1"/>
              </a:solidFill>
            </a:endParaRPr>
          </a:p>
          <a:p>
            <a:pPr algn="ctr"/>
            <a:r>
              <a:rPr lang="en-US" dirty="0">
                <a:solidFill>
                  <a:schemeClr val="tx1"/>
                </a:solidFill>
              </a:rPr>
              <a:t>If a result is received on a weekend, families </a:t>
            </a:r>
            <a:r>
              <a:rPr lang="en-US" dirty="0" smtClean="0">
                <a:solidFill>
                  <a:schemeClr val="tx1"/>
                </a:solidFill>
              </a:rPr>
              <a:t>should email gdunlop523@c2kni.net</a:t>
            </a:r>
            <a:endParaRPr lang="en-US" b="1" u="sng" dirty="0">
              <a:solidFill>
                <a:schemeClr val="tx1"/>
              </a:solidFill>
              <a:cs typeface="Calibri"/>
            </a:endParaRPr>
          </a:p>
        </p:txBody>
      </p:sp>
      <p:sp>
        <p:nvSpPr>
          <p:cNvPr id="19" name="Rectangle 18">
            <a:extLst>
              <a:ext uri="{FF2B5EF4-FFF2-40B4-BE49-F238E27FC236}">
                <a16:creationId xmlns:a16="http://schemas.microsoft.com/office/drawing/2014/main" id="{8D3BC452-7755-4840-80EF-BA71F4A64614}"/>
              </a:ext>
            </a:extLst>
          </p:cNvPr>
          <p:cNvSpPr/>
          <p:nvPr/>
        </p:nvSpPr>
        <p:spPr>
          <a:xfrm>
            <a:off x="6304719" y="2976230"/>
            <a:ext cx="2478157" cy="923330"/>
          </a:xfrm>
          <a:prstGeom prst="rect">
            <a:avLst/>
          </a:prstGeom>
        </p:spPr>
        <p:txBody>
          <a:bodyPr wrap="square">
            <a:spAutoFit/>
          </a:bodyPr>
          <a:lstStyle/>
          <a:p>
            <a:pPr algn="ctr"/>
            <a:r>
              <a:rPr lang="en-US"/>
              <a:t>Parents </a:t>
            </a:r>
            <a:r>
              <a:rPr lang="en-US" b="1" u="sng"/>
              <a:t>MUST</a:t>
            </a:r>
            <a:r>
              <a:rPr lang="en-US"/>
              <a:t> inform school of test outcome </a:t>
            </a:r>
            <a:r>
              <a:rPr lang="en-US" b="1" u="sng"/>
              <a:t>immediately</a:t>
            </a:r>
            <a:r>
              <a:rPr lang="en-US"/>
              <a:t>.</a:t>
            </a:r>
            <a:endParaRPr lang="en-GB"/>
          </a:p>
        </p:txBody>
      </p:sp>
      <p:sp>
        <p:nvSpPr>
          <p:cNvPr id="20" name="Arrow: Right 19">
            <a:extLst>
              <a:ext uri="{FF2B5EF4-FFF2-40B4-BE49-F238E27FC236}">
                <a16:creationId xmlns:a16="http://schemas.microsoft.com/office/drawing/2014/main" id="{F8439822-64C8-4583-BE29-B8D940CFCC36}"/>
              </a:ext>
            </a:extLst>
          </p:cNvPr>
          <p:cNvSpPr/>
          <p:nvPr/>
        </p:nvSpPr>
        <p:spPr>
          <a:xfrm rot="10322486">
            <a:off x="4291181" y="3624309"/>
            <a:ext cx="1906302" cy="631273"/>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58680468-7EC9-48A2-8FCC-55E70CFF7657}"/>
              </a:ext>
            </a:extLst>
          </p:cNvPr>
          <p:cNvSpPr txBox="1"/>
          <p:nvPr/>
        </p:nvSpPr>
        <p:spPr>
          <a:xfrm rot="21093011">
            <a:off x="4575232" y="3693443"/>
            <a:ext cx="1606406" cy="369332"/>
          </a:xfrm>
          <a:prstGeom prst="rect">
            <a:avLst/>
          </a:prstGeom>
          <a:noFill/>
        </p:spPr>
        <p:txBody>
          <a:bodyPr wrap="square" rtlCol="0">
            <a:spAutoFit/>
          </a:bodyPr>
          <a:lstStyle/>
          <a:p>
            <a:r>
              <a:rPr lang="en-US"/>
              <a:t>Negative test</a:t>
            </a:r>
            <a:endParaRPr lang="en-GB"/>
          </a:p>
        </p:txBody>
      </p:sp>
      <p:sp>
        <p:nvSpPr>
          <p:cNvPr id="22" name="Rectangle 21">
            <a:extLst>
              <a:ext uri="{FF2B5EF4-FFF2-40B4-BE49-F238E27FC236}">
                <a16:creationId xmlns:a16="http://schemas.microsoft.com/office/drawing/2014/main" id="{D969CC32-9D36-43B4-9EFE-BF616335F269}"/>
              </a:ext>
            </a:extLst>
          </p:cNvPr>
          <p:cNvSpPr/>
          <p:nvPr/>
        </p:nvSpPr>
        <p:spPr>
          <a:xfrm>
            <a:off x="741178" y="3054480"/>
            <a:ext cx="3112705" cy="2092881"/>
          </a:xfrm>
          <a:prstGeom prst="rect">
            <a:avLst/>
          </a:prstGeom>
        </p:spPr>
        <p:txBody>
          <a:bodyPr wrap="square" lIns="91440" tIns="45720" rIns="91440" bIns="45720" anchor="t">
            <a:spAutoFit/>
          </a:bodyPr>
          <a:lstStyle/>
          <a:p>
            <a:pPr algn="ctr"/>
            <a:r>
              <a:rPr lang="en-US" sz="2400" b="1" u="sng"/>
              <a:t>Negative Test Result:</a:t>
            </a:r>
            <a:endParaRPr lang="en-US">
              <a:ea typeface="+mn-lt"/>
              <a:cs typeface="+mn-lt"/>
            </a:endParaRPr>
          </a:p>
          <a:p>
            <a:pPr algn="ctr"/>
            <a:r>
              <a:rPr lang="en-US" sz="1200">
                <a:ea typeface="+mn-lt"/>
                <a:cs typeface="+mn-lt"/>
              </a:rPr>
              <a:t> </a:t>
            </a:r>
            <a:r>
              <a:rPr lang="en-US" sz="1400">
                <a:ea typeface="+mn-lt"/>
                <a:cs typeface="+mn-lt"/>
              </a:rPr>
              <a:t>It is important to still apply caution. If everyone with symptoms who was tested in the household receive a negative result, person can return to school providing they are well enough and have not had a fever for 48 hours</a:t>
            </a:r>
            <a:r>
              <a:rPr lang="en-US">
                <a:ea typeface="+mn-lt"/>
                <a:cs typeface="+mn-lt"/>
              </a:rPr>
              <a:t>. </a:t>
            </a:r>
            <a:endParaRPr lang="en-US">
              <a:cs typeface="Calibri"/>
            </a:endParaRPr>
          </a:p>
          <a:p>
            <a:pPr algn="ctr"/>
            <a:endParaRPr lang="en-US">
              <a:cs typeface="Calibri"/>
            </a:endParaRPr>
          </a:p>
        </p:txBody>
      </p:sp>
      <p:sp>
        <p:nvSpPr>
          <p:cNvPr id="23" name="Arrow: Right 22">
            <a:extLst>
              <a:ext uri="{FF2B5EF4-FFF2-40B4-BE49-F238E27FC236}">
                <a16:creationId xmlns:a16="http://schemas.microsoft.com/office/drawing/2014/main" id="{7F3E9076-1D97-4075-91EA-09A6B082CED7}"/>
              </a:ext>
            </a:extLst>
          </p:cNvPr>
          <p:cNvSpPr/>
          <p:nvPr/>
        </p:nvSpPr>
        <p:spPr>
          <a:xfrm rot="7897971">
            <a:off x="5682194" y="4431569"/>
            <a:ext cx="1535632" cy="631273"/>
          </a:xfrm>
          <a:prstGeom prst="rightArrow">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a:extLst>
              <a:ext uri="{FF2B5EF4-FFF2-40B4-BE49-F238E27FC236}">
                <a16:creationId xmlns:a16="http://schemas.microsoft.com/office/drawing/2014/main" id="{84CEBC2B-2340-49CB-9D3A-030685863DE3}"/>
              </a:ext>
            </a:extLst>
          </p:cNvPr>
          <p:cNvSpPr txBox="1"/>
          <p:nvPr/>
        </p:nvSpPr>
        <p:spPr>
          <a:xfrm rot="18689241">
            <a:off x="5763245" y="4432406"/>
            <a:ext cx="1606406" cy="369332"/>
          </a:xfrm>
          <a:prstGeom prst="rect">
            <a:avLst/>
          </a:prstGeom>
          <a:noFill/>
        </p:spPr>
        <p:txBody>
          <a:bodyPr wrap="square" rtlCol="0">
            <a:spAutoFit/>
          </a:bodyPr>
          <a:lstStyle/>
          <a:p>
            <a:r>
              <a:rPr lang="en-US"/>
              <a:t>Positive test</a:t>
            </a:r>
            <a:endParaRPr lang="en-GB"/>
          </a:p>
        </p:txBody>
      </p:sp>
      <p:sp>
        <p:nvSpPr>
          <p:cNvPr id="28" name="Footer Placeholder 27">
            <a:extLst>
              <a:ext uri="{FF2B5EF4-FFF2-40B4-BE49-F238E27FC236}">
                <a16:creationId xmlns:a16="http://schemas.microsoft.com/office/drawing/2014/main" id="{450047E0-191E-42A9-AEF8-E0DFEE8F38B5}"/>
              </a:ext>
            </a:extLst>
          </p:cNvPr>
          <p:cNvSpPr>
            <a:spLocks noGrp="1"/>
          </p:cNvSpPr>
          <p:nvPr>
            <p:ph type="ftr" sz="quarter" idx="11"/>
          </p:nvPr>
        </p:nvSpPr>
        <p:spPr>
          <a:xfrm>
            <a:off x="9100930" y="6598665"/>
            <a:ext cx="4114800" cy="365125"/>
          </a:xfrm>
        </p:spPr>
        <p:txBody>
          <a:bodyPr/>
          <a:lstStyle/>
          <a:p>
            <a:r>
              <a:rPr lang="en-GB" dirty="0" smtClean="0"/>
              <a:t>Largymore PS</a:t>
            </a:r>
            <a:endParaRPr lang="en-GB" dirty="0"/>
          </a:p>
        </p:txBody>
      </p:sp>
    </p:spTree>
    <p:extLst>
      <p:ext uri="{BB962C8B-B14F-4D97-AF65-F5344CB8AC3E}">
        <p14:creationId xmlns:p14="http://schemas.microsoft.com/office/powerpoint/2010/main" val="923398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Rounded Corners 14">
            <a:extLst>
              <a:ext uri="{FF2B5EF4-FFF2-40B4-BE49-F238E27FC236}">
                <a16:creationId xmlns:a16="http://schemas.microsoft.com/office/drawing/2014/main" id="{656D6A5D-C36F-49A7-B08B-06261F3D896F}"/>
              </a:ext>
            </a:extLst>
          </p:cNvPr>
          <p:cNvSpPr/>
          <p:nvPr/>
        </p:nvSpPr>
        <p:spPr>
          <a:xfrm>
            <a:off x="9283146" y="2872409"/>
            <a:ext cx="2478157" cy="210082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B59F2C0-D5D0-427D-A9AD-B0F3706824A6}"/>
              </a:ext>
            </a:extLst>
          </p:cNvPr>
          <p:cNvSpPr>
            <a:spLocks noGrp="1"/>
          </p:cNvSpPr>
          <p:nvPr>
            <p:ph type="ctrTitle"/>
          </p:nvPr>
        </p:nvSpPr>
        <p:spPr>
          <a:xfrm>
            <a:off x="202095" y="147589"/>
            <a:ext cx="11987841" cy="1469500"/>
          </a:xfrm>
        </p:spPr>
        <p:txBody>
          <a:bodyPr>
            <a:normAutofit/>
          </a:bodyPr>
          <a:lstStyle/>
          <a:p>
            <a:r>
              <a:rPr lang="en-US" sz="4800"/>
              <a:t>What if someone in my house  displays symptoms?</a:t>
            </a:r>
            <a:endParaRPr lang="en-GB" sz="4800"/>
          </a:p>
        </p:txBody>
      </p:sp>
      <p:sp>
        <p:nvSpPr>
          <p:cNvPr id="5" name="Rectangle: Rounded Corners 4">
            <a:extLst>
              <a:ext uri="{FF2B5EF4-FFF2-40B4-BE49-F238E27FC236}">
                <a16:creationId xmlns:a16="http://schemas.microsoft.com/office/drawing/2014/main" id="{400D6C81-6EAF-40D5-8A43-1697DA788FD0}"/>
              </a:ext>
            </a:extLst>
          </p:cNvPr>
          <p:cNvSpPr/>
          <p:nvPr/>
        </p:nvSpPr>
        <p:spPr>
          <a:xfrm>
            <a:off x="397565"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DDAFE6B8-7A00-49B1-BD15-3592CBAB746A}"/>
              </a:ext>
            </a:extLst>
          </p:cNvPr>
          <p:cNvSpPr txBox="1"/>
          <p:nvPr/>
        </p:nvSpPr>
        <p:spPr>
          <a:xfrm>
            <a:off x="589721" y="1764545"/>
            <a:ext cx="2093844" cy="646331"/>
          </a:xfrm>
          <a:prstGeom prst="rect">
            <a:avLst/>
          </a:prstGeom>
          <a:noFill/>
        </p:spPr>
        <p:txBody>
          <a:bodyPr wrap="square" rtlCol="0">
            <a:spAutoFit/>
          </a:bodyPr>
          <a:lstStyle/>
          <a:p>
            <a:pPr algn="ctr"/>
            <a:r>
              <a:rPr lang="en-US"/>
              <a:t>Isolate your child where possible.</a:t>
            </a:r>
            <a:endParaRPr lang="en-GB"/>
          </a:p>
        </p:txBody>
      </p:sp>
      <p:sp>
        <p:nvSpPr>
          <p:cNvPr id="7" name="Rectangle: Rounded Corners 6">
            <a:extLst>
              <a:ext uri="{FF2B5EF4-FFF2-40B4-BE49-F238E27FC236}">
                <a16:creationId xmlns:a16="http://schemas.microsoft.com/office/drawing/2014/main" id="{0BF4B832-DFB4-41BA-8863-EEF5707933C2}"/>
              </a:ext>
            </a:extLst>
          </p:cNvPr>
          <p:cNvSpPr/>
          <p:nvPr/>
        </p:nvSpPr>
        <p:spPr>
          <a:xfrm>
            <a:off x="3339548"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9A1BEF92-BBB6-4476-BC7D-79720E7739F1}"/>
              </a:ext>
            </a:extLst>
          </p:cNvPr>
          <p:cNvSpPr txBox="1"/>
          <p:nvPr/>
        </p:nvSpPr>
        <p:spPr>
          <a:xfrm>
            <a:off x="3554893" y="1575026"/>
            <a:ext cx="2093844" cy="1200329"/>
          </a:xfrm>
          <a:prstGeom prst="rect">
            <a:avLst/>
          </a:prstGeom>
          <a:noFill/>
        </p:spPr>
        <p:txBody>
          <a:bodyPr wrap="square" rtlCol="0">
            <a:spAutoFit/>
          </a:bodyPr>
          <a:lstStyle/>
          <a:p>
            <a:pPr algn="ctr"/>
            <a:r>
              <a:rPr lang="en-US"/>
              <a:t>Do not allow your child to attend school or other public places.</a:t>
            </a:r>
            <a:endParaRPr lang="en-GB"/>
          </a:p>
        </p:txBody>
      </p:sp>
      <p:sp>
        <p:nvSpPr>
          <p:cNvPr id="9" name="Rectangle: Rounded Corners 8">
            <a:extLst>
              <a:ext uri="{FF2B5EF4-FFF2-40B4-BE49-F238E27FC236}">
                <a16:creationId xmlns:a16="http://schemas.microsoft.com/office/drawing/2014/main" id="{29E652E6-C6A3-4C5A-8747-9086F3D5AF82}"/>
              </a:ext>
            </a:extLst>
          </p:cNvPr>
          <p:cNvSpPr/>
          <p:nvPr/>
        </p:nvSpPr>
        <p:spPr>
          <a:xfrm>
            <a:off x="6281531"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AABF1215-71C9-4D83-95DA-382C00AA73BC}"/>
              </a:ext>
            </a:extLst>
          </p:cNvPr>
          <p:cNvSpPr/>
          <p:nvPr/>
        </p:nvSpPr>
        <p:spPr>
          <a:xfrm>
            <a:off x="9223514"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659C3974-20F3-426B-847A-5D4B96B26C2C}"/>
              </a:ext>
            </a:extLst>
          </p:cNvPr>
          <p:cNvSpPr/>
          <p:nvPr/>
        </p:nvSpPr>
        <p:spPr>
          <a:xfrm>
            <a:off x="9354360" y="2988545"/>
            <a:ext cx="2292606" cy="2031325"/>
          </a:xfrm>
          <a:prstGeom prst="rect">
            <a:avLst/>
          </a:prstGeom>
        </p:spPr>
        <p:txBody>
          <a:bodyPr wrap="square" lIns="91440" tIns="45720" rIns="91440" bIns="45720" anchor="t">
            <a:spAutoFit/>
          </a:bodyPr>
          <a:lstStyle/>
          <a:p>
            <a:pPr algn="ctr"/>
            <a:r>
              <a:rPr lang="en-US"/>
              <a:t>Test </a:t>
            </a:r>
            <a:r>
              <a:rPr lang="en-US" b="1" u="sng"/>
              <a:t>MUST</a:t>
            </a:r>
            <a:r>
              <a:rPr lang="en-US"/>
              <a:t> be arranged and </a:t>
            </a:r>
            <a:r>
              <a:rPr lang="en-US" b="1" u="sng"/>
              <a:t>must </a:t>
            </a:r>
            <a:r>
              <a:rPr lang="en-US"/>
              <a:t>take place.</a:t>
            </a:r>
          </a:p>
          <a:p>
            <a:pPr algn="ctr"/>
            <a:endParaRPr lang="en-US"/>
          </a:p>
          <a:p>
            <a:pPr algn="ctr"/>
            <a:r>
              <a:rPr lang="en-US"/>
              <a:t>The Family must engage with the Test and Trace process.</a:t>
            </a:r>
            <a:endParaRPr lang="en-GB"/>
          </a:p>
        </p:txBody>
      </p:sp>
      <p:sp>
        <p:nvSpPr>
          <p:cNvPr id="16" name="Rectangle: Rounded Corners 15">
            <a:extLst>
              <a:ext uri="{FF2B5EF4-FFF2-40B4-BE49-F238E27FC236}">
                <a16:creationId xmlns:a16="http://schemas.microsoft.com/office/drawing/2014/main" id="{19268F88-F614-42DA-85E2-9D959A12F092}"/>
              </a:ext>
            </a:extLst>
          </p:cNvPr>
          <p:cNvSpPr/>
          <p:nvPr/>
        </p:nvSpPr>
        <p:spPr>
          <a:xfrm>
            <a:off x="6327907" y="293265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Rounded Corners 16">
            <a:extLst>
              <a:ext uri="{FF2B5EF4-FFF2-40B4-BE49-F238E27FC236}">
                <a16:creationId xmlns:a16="http://schemas.microsoft.com/office/drawing/2014/main" id="{E1E6C1C5-898B-4618-92D5-35D221576B68}"/>
              </a:ext>
            </a:extLst>
          </p:cNvPr>
          <p:cNvSpPr/>
          <p:nvPr/>
        </p:nvSpPr>
        <p:spPr>
          <a:xfrm>
            <a:off x="545034" y="2997951"/>
            <a:ext cx="3535796" cy="1975280"/>
          </a:xfrm>
          <a:prstGeom prst="round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id="{0B10203D-FF9F-4326-8C32-49A2ABB583E2}"/>
              </a:ext>
            </a:extLst>
          </p:cNvPr>
          <p:cNvSpPr/>
          <p:nvPr/>
        </p:nvSpPr>
        <p:spPr>
          <a:xfrm>
            <a:off x="430694" y="5243821"/>
            <a:ext cx="11430001" cy="1299007"/>
          </a:xfrm>
          <a:prstGeom prst="round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400" b="1" u="sng">
                <a:solidFill>
                  <a:schemeClr val="tx1"/>
                </a:solidFill>
              </a:rPr>
              <a:t>Positive Test Result: </a:t>
            </a:r>
            <a:r>
              <a:rPr lang="en-US">
                <a:solidFill>
                  <a:schemeClr val="tx1"/>
                </a:solidFill>
              </a:rPr>
              <a:t>The child must complete the compulsory self-isolation from the date of the test. </a:t>
            </a:r>
          </a:p>
          <a:p>
            <a:r>
              <a:rPr lang="en-US">
                <a:solidFill>
                  <a:schemeClr val="tx1"/>
                </a:solidFill>
              </a:rPr>
              <a:t> Parent  must inform school immediately.</a:t>
            </a:r>
          </a:p>
          <a:p>
            <a:pPr algn="ctr"/>
            <a:endParaRPr lang="en-US" b="1" u="sng">
              <a:solidFill>
                <a:schemeClr val="tx1"/>
              </a:solidFill>
              <a:cs typeface="Calibri"/>
            </a:endParaRPr>
          </a:p>
        </p:txBody>
      </p:sp>
      <p:sp>
        <p:nvSpPr>
          <p:cNvPr id="19" name="Rectangle 18">
            <a:extLst>
              <a:ext uri="{FF2B5EF4-FFF2-40B4-BE49-F238E27FC236}">
                <a16:creationId xmlns:a16="http://schemas.microsoft.com/office/drawing/2014/main" id="{8D3BC452-7755-4840-80EF-BA71F4A64614}"/>
              </a:ext>
            </a:extLst>
          </p:cNvPr>
          <p:cNvSpPr/>
          <p:nvPr/>
        </p:nvSpPr>
        <p:spPr>
          <a:xfrm>
            <a:off x="6304719" y="2976230"/>
            <a:ext cx="2478157" cy="923330"/>
          </a:xfrm>
          <a:prstGeom prst="rect">
            <a:avLst/>
          </a:prstGeom>
        </p:spPr>
        <p:txBody>
          <a:bodyPr wrap="square">
            <a:spAutoFit/>
          </a:bodyPr>
          <a:lstStyle/>
          <a:p>
            <a:pPr algn="ctr"/>
            <a:r>
              <a:rPr lang="en-US"/>
              <a:t>Parents </a:t>
            </a:r>
            <a:r>
              <a:rPr lang="en-US" b="1" u="sng"/>
              <a:t>MUST</a:t>
            </a:r>
            <a:r>
              <a:rPr lang="en-US"/>
              <a:t> inform school of test outcome </a:t>
            </a:r>
            <a:r>
              <a:rPr lang="en-US" b="1" u="sng"/>
              <a:t>immediately</a:t>
            </a:r>
            <a:r>
              <a:rPr lang="en-US"/>
              <a:t>.</a:t>
            </a:r>
            <a:endParaRPr lang="en-GB"/>
          </a:p>
        </p:txBody>
      </p:sp>
      <p:sp>
        <p:nvSpPr>
          <p:cNvPr id="20" name="Arrow: Right 19">
            <a:extLst>
              <a:ext uri="{FF2B5EF4-FFF2-40B4-BE49-F238E27FC236}">
                <a16:creationId xmlns:a16="http://schemas.microsoft.com/office/drawing/2014/main" id="{F8439822-64C8-4583-BE29-B8D940CFCC36}"/>
              </a:ext>
            </a:extLst>
          </p:cNvPr>
          <p:cNvSpPr/>
          <p:nvPr/>
        </p:nvSpPr>
        <p:spPr>
          <a:xfrm rot="9715464">
            <a:off x="4139479" y="3648440"/>
            <a:ext cx="2061843" cy="631273"/>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58680468-7EC9-48A2-8FCC-55E70CFF7657}"/>
              </a:ext>
            </a:extLst>
          </p:cNvPr>
          <p:cNvSpPr txBox="1"/>
          <p:nvPr/>
        </p:nvSpPr>
        <p:spPr>
          <a:xfrm rot="20500183">
            <a:off x="4575232" y="3693443"/>
            <a:ext cx="1606406" cy="369332"/>
          </a:xfrm>
          <a:prstGeom prst="rect">
            <a:avLst/>
          </a:prstGeom>
          <a:noFill/>
        </p:spPr>
        <p:txBody>
          <a:bodyPr wrap="square" rtlCol="0">
            <a:spAutoFit/>
          </a:bodyPr>
          <a:lstStyle/>
          <a:p>
            <a:r>
              <a:rPr lang="en-US"/>
              <a:t>Negative test</a:t>
            </a:r>
            <a:endParaRPr lang="en-GB"/>
          </a:p>
        </p:txBody>
      </p:sp>
      <p:sp>
        <p:nvSpPr>
          <p:cNvPr id="22" name="Rectangle 21">
            <a:extLst>
              <a:ext uri="{FF2B5EF4-FFF2-40B4-BE49-F238E27FC236}">
                <a16:creationId xmlns:a16="http://schemas.microsoft.com/office/drawing/2014/main" id="{D969CC32-9D36-43B4-9EFE-BF616335F269}"/>
              </a:ext>
            </a:extLst>
          </p:cNvPr>
          <p:cNvSpPr/>
          <p:nvPr/>
        </p:nvSpPr>
        <p:spPr>
          <a:xfrm>
            <a:off x="554273" y="3054480"/>
            <a:ext cx="3472138" cy="2000548"/>
          </a:xfrm>
          <a:prstGeom prst="rect">
            <a:avLst/>
          </a:prstGeom>
        </p:spPr>
        <p:txBody>
          <a:bodyPr wrap="square" lIns="91440" tIns="45720" rIns="91440" bIns="45720" anchor="t">
            <a:spAutoFit/>
          </a:bodyPr>
          <a:lstStyle/>
          <a:p>
            <a:pPr algn="ctr"/>
            <a:r>
              <a:rPr lang="en-US" sz="2400" b="1" u="sng"/>
              <a:t>Negative Test Result:</a:t>
            </a:r>
          </a:p>
          <a:p>
            <a:pPr algn="ctr"/>
            <a:r>
              <a:rPr lang="en-US" sz="1600">
                <a:ea typeface="+mn-lt"/>
                <a:cs typeface="+mn-lt"/>
              </a:rPr>
              <a:t>If everyone with symptoms who was tested in their household receive a negative result, child  can return to school providing they are well enough and have not had a fever for 48 hours.</a:t>
            </a:r>
            <a:r>
              <a:rPr lang="en-US">
                <a:ea typeface="+mn-lt"/>
                <a:cs typeface="+mn-lt"/>
              </a:rPr>
              <a:t> </a:t>
            </a:r>
            <a:endParaRPr lang="en-US"/>
          </a:p>
          <a:p>
            <a:pPr algn="ctr"/>
            <a:r>
              <a:rPr lang="en-US"/>
              <a:t>.</a:t>
            </a:r>
            <a:endParaRPr lang="en-GB">
              <a:cs typeface="Calibri"/>
            </a:endParaRPr>
          </a:p>
        </p:txBody>
      </p:sp>
      <p:sp>
        <p:nvSpPr>
          <p:cNvPr id="23" name="Arrow: Right 22">
            <a:extLst>
              <a:ext uri="{FF2B5EF4-FFF2-40B4-BE49-F238E27FC236}">
                <a16:creationId xmlns:a16="http://schemas.microsoft.com/office/drawing/2014/main" id="{7F3E9076-1D97-4075-91EA-09A6B082CED7}"/>
              </a:ext>
            </a:extLst>
          </p:cNvPr>
          <p:cNvSpPr/>
          <p:nvPr/>
        </p:nvSpPr>
        <p:spPr>
          <a:xfrm rot="7897971">
            <a:off x="5841637" y="4359966"/>
            <a:ext cx="1344034" cy="631273"/>
          </a:xfrm>
          <a:prstGeom prst="rightArrow">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a:extLst>
              <a:ext uri="{FF2B5EF4-FFF2-40B4-BE49-F238E27FC236}">
                <a16:creationId xmlns:a16="http://schemas.microsoft.com/office/drawing/2014/main" id="{84CEBC2B-2340-49CB-9D3A-030685863DE3}"/>
              </a:ext>
            </a:extLst>
          </p:cNvPr>
          <p:cNvSpPr txBox="1"/>
          <p:nvPr/>
        </p:nvSpPr>
        <p:spPr>
          <a:xfrm rot="18689241">
            <a:off x="5874890" y="4382099"/>
            <a:ext cx="1472092" cy="369332"/>
          </a:xfrm>
          <a:prstGeom prst="rect">
            <a:avLst/>
          </a:prstGeom>
          <a:noFill/>
        </p:spPr>
        <p:txBody>
          <a:bodyPr wrap="square" rtlCol="0">
            <a:spAutoFit/>
          </a:bodyPr>
          <a:lstStyle/>
          <a:p>
            <a:r>
              <a:rPr lang="en-US"/>
              <a:t>Positive test</a:t>
            </a:r>
            <a:endParaRPr lang="en-GB"/>
          </a:p>
        </p:txBody>
      </p:sp>
      <p:sp>
        <p:nvSpPr>
          <p:cNvPr id="24" name="TextBox 23">
            <a:extLst>
              <a:ext uri="{FF2B5EF4-FFF2-40B4-BE49-F238E27FC236}">
                <a16:creationId xmlns:a16="http://schemas.microsoft.com/office/drawing/2014/main" id="{3EC971BC-02CC-4DF9-A330-0AED08CD3223}"/>
              </a:ext>
            </a:extLst>
          </p:cNvPr>
          <p:cNvSpPr txBox="1"/>
          <p:nvPr/>
        </p:nvSpPr>
        <p:spPr>
          <a:xfrm>
            <a:off x="6520063" y="1739034"/>
            <a:ext cx="2093844" cy="707886"/>
          </a:xfrm>
          <a:prstGeom prst="rect">
            <a:avLst/>
          </a:prstGeom>
          <a:noFill/>
        </p:spPr>
        <p:txBody>
          <a:bodyPr wrap="square" lIns="91440" tIns="45720" rIns="91440" bIns="45720" rtlCol="0" anchor="t">
            <a:spAutoFit/>
          </a:bodyPr>
          <a:lstStyle/>
          <a:p>
            <a:pPr algn="ctr"/>
            <a:r>
              <a:rPr lang="en-US" sz="2000"/>
              <a:t>Mandatory self-isolation.</a:t>
            </a:r>
          </a:p>
        </p:txBody>
      </p:sp>
      <p:sp>
        <p:nvSpPr>
          <p:cNvPr id="26" name="TextBox 25">
            <a:extLst>
              <a:ext uri="{FF2B5EF4-FFF2-40B4-BE49-F238E27FC236}">
                <a16:creationId xmlns:a16="http://schemas.microsoft.com/office/drawing/2014/main" id="{357EED09-ED30-4865-8743-54B54303688B}"/>
              </a:ext>
            </a:extLst>
          </p:cNvPr>
          <p:cNvSpPr txBox="1"/>
          <p:nvPr/>
        </p:nvSpPr>
        <p:spPr>
          <a:xfrm>
            <a:off x="9289783" y="1610461"/>
            <a:ext cx="2312496" cy="923330"/>
          </a:xfrm>
          <a:prstGeom prst="rect">
            <a:avLst/>
          </a:prstGeom>
          <a:noFill/>
        </p:spPr>
        <p:txBody>
          <a:bodyPr wrap="square" rtlCol="0">
            <a:spAutoFit/>
          </a:bodyPr>
          <a:lstStyle/>
          <a:p>
            <a:pPr algn="ctr"/>
            <a:r>
              <a:rPr lang="en-US"/>
              <a:t>Inform school if your child is displaying symptoms.</a:t>
            </a:r>
          </a:p>
        </p:txBody>
      </p:sp>
      <p:sp>
        <p:nvSpPr>
          <p:cNvPr id="3" name="Footer Placeholder 2">
            <a:extLst>
              <a:ext uri="{FF2B5EF4-FFF2-40B4-BE49-F238E27FC236}">
                <a16:creationId xmlns:a16="http://schemas.microsoft.com/office/drawing/2014/main" id="{C5938439-1963-4DCB-9FFB-F749E2052287}"/>
              </a:ext>
            </a:extLst>
          </p:cNvPr>
          <p:cNvSpPr>
            <a:spLocks noGrp="1"/>
          </p:cNvSpPr>
          <p:nvPr>
            <p:ph type="ftr" sz="quarter" idx="11"/>
          </p:nvPr>
        </p:nvSpPr>
        <p:spPr>
          <a:xfrm>
            <a:off x="9187068" y="6584216"/>
            <a:ext cx="4114800" cy="365125"/>
          </a:xfrm>
        </p:spPr>
        <p:txBody>
          <a:bodyPr/>
          <a:lstStyle/>
          <a:p>
            <a:r>
              <a:rPr lang="en-GB" dirty="0" smtClean="0">
                <a:cs typeface="Calibri"/>
              </a:rPr>
              <a:t>Largymore PS</a:t>
            </a:r>
            <a:endParaRPr lang="en-GB" dirty="0">
              <a:cs typeface="Calibri"/>
            </a:endParaRPr>
          </a:p>
        </p:txBody>
      </p:sp>
    </p:spTree>
    <p:extLst>
      <p:ext uri="{BB962C8B-B14F-4D97-AF65-F5344CB8AC3E}">
        <p14:creationId xmlns:p14="http://schemas.microsoft.com/office/powerpoint/2010/main" val="2669158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DA28C-C817-4D4C-8131-BDC1F9C87101}"/>
              </a:ext>
            </a:extLst>
          </p:cNvPr>
          <p:cNvSpPr>
            <a:spLocks noGrp="1"/>
          </p:cNvSpPr>
          <p:nvPr>
            <p:ph type="ctrTitle"/>
          </p:nvPr>
        </p:nvSpPr>
        <p:spPr>
          <a:xfrm>
            <a:off x="809714" y="181459"/>
            <a:ext cx="10772685" cy="1846124"/>
          </a:xfrm>
        </p:spPr>
        <p:txBody>
          <a:bodyPr/>
          <a:lstStyle/>
          <a:p>
            <a:r>
              <a:rPr lang="en-US"/>
              <a:t>What if I am contacted by</a:t>
            </a:r>
            <a:br>
              <a:rPr lang="en-US"/>
            </a:br>
            <a:r>
              <a:rPr lang="en-US" b="1" u="sng"/>
              <a:t>NHS Test and Trace</a:t>
            </a:r>
            <a:r>
              <a:rPr lang="en-US"/>
              <a:t>?</a:t>
            </a:r>
            <a:endParaRPr lang="en-GB"/>
          </a:p>
        </p:txBody>
      </p:sp>
      <p:sp>
        <p:nvSpPr>
          <p:cNvPr id="3" name="Subtitle 2">
            <a:extLst>
              <a:ext uri="{FF2B5EF4-FFF2-40B4-BE49-F238E27FC236}">
                <a16:creationId xmlns:a16="http://schemas.microsoft.com/office/drawing/2014/main" id="{F8784DBB-1385-4978-9CCE-F56580B53117}"/>
              </a:ext>
            </a:extLst>
          </p:cNvPr>
          <p:cNvSpPr>
            <a:spLocks noGrp="1"/>
          </p:cNvSpPr>
          <p:nvPr>
            <p:ph type="subTitle" idx="1"/>
          </p:nvPr>
        </p:nvSpPr>
        <p:spPr>
          <a:xfrm>
            <a:off x="809714" y="2609402"/>
            <a:ext cx="4770783" cy="2745753"/>
          </a:xfrm>
        </p:spPr>
        <p:style>
          <a:lnRef idx="1">
            <a:schemeClr val="accent6"/>
          </a:lnRef>
          <a:fillRef idx="2">
            <a:schemeClr val="accent6"/>
          </a:fillRef>
          <a:effectRef idx="1">
            <a:schemeClr val="accent6"/>
          </a:effectRef>
          <a:fontRef idx="minor">
            <a:schemeClr val="dk1"/>
          </a:fontRef>
        </p:style>
        <p:txBody>
          <a:bodyPr>
            <a:normAutofit/>
          </a:bodyPr>
          <a:lstStyle/>
          <a:p>
            <a:r>
              <a:rPr lang="en-US" sz="4400"/>
              <a:t>Follow all instructions from the NHS Test and Trace advisor</a:t>
            </a:r>
            <a:endParaRPr lang="en-GB" sz="4400"/>
          </a:p>
        </p:txBody>
      </p:sp>
      <p:sp>
        <p:nvSpPr>
          <p:cNvPr id="5" name="Subtitle 2">
            <a:extLst>
              <a:ext uri="{FF2B5EF4-FFF2-40B4-BE49-F238E27FC236}">
                <a16:creationId xmlns:a16="http://schemas.microsoft.com/office/drawing/2014/main" id="{51CC1004-D40D-49D4-98A0-7DF95EBAE75F}"/>
              </a:ext>
            </a:extLst>
          </p:cNvPr>
          <p:cNvSpPr txBox="1">
            <a:spLocks/>
          </p:cNvSpPr>
          <p:nvPr/>
        </p:nvSpPr>
        <p:spPr>
          <a:xfrm>
            <a:off x="6611503" y="2609401"/>
            <a:ext cx="4770783" cy="2745753"/>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9pPr>
          </a:lstStyle>
          <a:p>
            <a:endParaRPr lang="en-US" sz="3200"/>
          </a:p>
          <a:p>
            <a:r>
              <a:rPr lang="en-US" sz="4400"/>
              <a:t>Inform school immediately</a:t>
            </a:r>
            <a:endParaRPr lang="en-GB" sz="4400"/>
          </a:p>
        </p:txBody>
      </p:sp>
      <p:sp>
        <p:nvSpPr>
          <p:cNvPr id="6" name="Subtitle 2">
            <a:extLst>
              <a:ext uri="{FF2B5EF4-FFF2-40B4-BE49-F238E27FC236}">
                <a16:creationId xmlns:a16="http://schemas.microsoft.com/office/drawing/2014/main" id="{04C4FD46-55D3-4AA7-8489-7D9B6F216DCA}"/>
              </a:ext>
            </a:extLst>
          </p:cNvPr>
          <p:cNvSpPr txBox="1">
            <a:spLocks/>
          </p:cNvSpPr>
          <p:nvPr/>
        </p:nvSpPr>
        <p:spPr>
          <a:xfrm>
            <a:off x="809714" y="5936974"/>
            <a:ext cx="10572572" cy="686558"/>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t">
            <a:normAutofit fontScale="4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9pPr>
          </a:lstStyle>
          <a:p>
            <a:endParaRPr lang="en-US" sz="1600" dirty="0"/>
          </a:p>
          <a:p>
            <a:r>
              <a:rPr lang="en-US" sz="4400" dirty="0"/>
              <a:t>If you are contacted on a weekend, inform school </a:t>
            </a:r>
            <a:r>
              <a:rPr lang="en-US" sz="4400" b="1" u="sng" dirty="0"/>
              <a:t>by  emailing </a:t>
            </a:r>
            <a:r>
              <a:rPr lang="en-US" sz="4400" b="1" u="sng" dirty="0" smtClean="0"/>
              <a:t>gdunlop523@c2kni.net</a:t>
            </a:r>
            <a:endParaRPr lang="en-GB" sz="4400" b="1" u="sng" dirty="0">
              <a:cs typeface="Calibri" panose="020F0502020204030204"/>
            </a:endParaRPr>
          </a:p>
        </p:txBody>
      </p:sp>
      <p:sp>
        <p:nvSpPr>
          <p:cNvPr id="7" name="Footer Placeholder 6">
            <a:extLst>
              <a:ext uri="{FF2B5EF4-FFF2-40B4-BE49-F238E27FC236}">
                <a16:creationId xmlns:a16="http://schemas.microsoft.com/office/drawing/2014/main" id="{422E5FBD-6520-4929-B9AC-3E59AD6B744E}"/>
              </a:ext>
            </a:extLst>
          </p:cNvPr>
          <p:cNvSpPr>
            <a:spLocks noGrp="1"/>
          </p:cNvSpPr>
          <p:nvPr>
            <p:ph type="ftr" sz="quarter" idx="11"/>
          </p:nvPr>
        </p:nvSpPr>
        <p:spPr>
          <a:xfrm>
            <a:off x="8996894" y="6623532"/>
            <a:ext cx="4114800" cy="365125"/>
          </a:xfrm>
        </p:spPr>
        <p:txBody>
          <a:bodyPr/>
          <a:lstStyle/>
          <a:p>
            <a:r>
              <a:rPr lang="en-GB" dirty="0" smtClean="0">
                <a:cs typeface="Calibri"/>
              </a:rPr>
              <a:t>Largymore PS</a:t>
            </a:r>
            <a:endParaRPr lang="en-GB" dirty="0">
              <a:cs typeface="Calibri"/>
            </a:endParaRPr>
          </a:p>
        </p:txBody>
      </p:sp>
    </p:spTree>
    <p:extLst>
      <p:ext uri="{BB962C8B-B14F-4D97-AF65-F5344CB8AC3E}">
        <p14:creationId xmlns:p14="http://schemas.microsoft.com/office/powerpoint/2010/main" val="805844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C494D-3364-4815-8B49-27DBD7FA874F}"/>
              </a:ext>
            </a:extLst>
          </p:cNvPr>
          <p:cNvSpPr>
            <a:spLocks noGrp="1"/>
          </p:cNvSpPr>
          <p:nvPr>
            <p:ph type="ctrTitle"/>
          </p:nvPr>
        </p:nvSpPr>
        <p:spPr>
          <a:xfrm>
            <a:off x="1524000" y="0"/>
            <a:ext cx="9144000" cy="878715"/>
          </a:xfrm>
        </p:spPr>
        <p:txBody>
          <a:bodyPr>
            <a:normAutofit fontScale="90000"/>
          </a:bodyPr>
          <a:lstStyle/>
          <a:p>
            <a:r>
              <a:rPr lang="en-US">
                <a:solidFill>
                  <a:schemeClr val="accent6">
                    <a:lumMod val="75000"/>
                  </a:schemeClr>
                </a:solidFill>
              </a:rPr>
              <a:t>Other FAQs</a:t>
            </a:r>
            <a:endParaRPr lang="en-GB">
              <a:solidFill>
                <a:schemeClr val="accent6">
                  <a:lumMod val="75000"/>
                </a:schemeClr>
              </a:solidFill>
            </a:endParaRPr>
          </a:p>
        </p:txBody>
      </p:sp>
      <p:sp>
        <p:nvSpPr>
          <p:cNvPr id="3" name="Subtitle 2">
            <a:extLst>
              <a:ext uri="{FF2B5EF4-FFF2-40B4-BE49-F238E27FC236}">
                <a16:creationId xmlns:a16="http://schemas.microsoft.com/office/drawing/2014/main" id="{C4FD2AF5-06A0-468A-A8DB-7DF43AC507D8}"/>
              </a:ext>
            </a:extLst>
          </p:cNvPr>
          <p:cNvSpPr>
            <a:spLocks noGrp="1"/>
          </p:cNvSpPr>
          <p:nvPr>
            <p:ph type="subTitle" idx="1"/>
          </p:nvPr>
        </p:nvSpPr>
        <p:spPr>
          <a:xfrm>
            <a:off x="205408" y="878714"/>
            <a:ext cx="11781183" cy="5477635"/>
          </a:xfrm>
        </p:spPr>
        <p:txBody>
          <a:bodyPr vert="horz" lIns="91440" tIns="45720" rIns="91440" bIns="45720" rtlCol="0" anchor="t">
            <a:normAutofit lnSpcReduction="10000"/>
          </a:bodyPr>
          <a:lstStyle/>
          <a:p>
            <a:r>
              <a:rPr lang="en-US" b="1" i="1" dirty="0"/>
              <a:t>Will my child need to bring a change of  clothes?</a:t>
            </a:r>
          </a:p>
          <a:p>
            <a:r>
              <a:rPr lang="en-US" dirty="0">
                <a:ea typeface="+mn-lt"/>
                <a:cs typeface="+mn-lt"/>
              </a:rPr>
              <a:t>No, items must not be brought between home and school, the school will provide change of clothes if required</a:t>
            </a:r>
            <a:endParaRPr lang="en-US" dirty="0"/>
          </a:p>
          <a:p>
            <a:r>
              <a:rPr lang="en-US" b="1" i="1" dirty="0"/>
              <a:t>Will my child need a school bag?</a:t>
            </a:r>
            <a:endParaRPr lang="en-US" b="1" i="1" dirty="0">
              <a:cs typeface="Calibri"/>
            </a:endParaRPr>
          </a:p>
          <a:p>
            <a:r>
              <a:rPr lang="en-US" dirty="0"/>
              <a:t>No, items must not be brought between home and school.</a:t>
            </a:r>
            <a:endParaRPr lang="en-US" dirty="0">
              <a:cs typeface="Calibri"/>
            </a:endParaRPr>
          </a:p>
          <a:p>
            <a:r>
              <a:rPr lang="en-US" b="1" i="1" dirty="0"/>
              <a:t>My child has medication. How do I arrange for this to be taken in school time?</a:t>
            </a:r>
            <a:endParaRPr lang="en-US" b="1" i="1" dirty="0">
              <a:cs typeface="Calibri"/>
            </a:endParaRPr>
          </a:p>
          <a:p>
            <a:r>
              <a:rPr lang="en-US" dirty="0"/>
              <a:t>Please contact Principal before sending any medication to school.</a:t>
            </a:r>
            <a:endParaRPr lang="en-US" dirty="0">
              <a:cs typeface="Calibri"/>
            </a:endParaRPr>
          </a:p>
          <a:p>
            <a:r>
              <a:rPr lang="en-GB" b="1" i="1" dirty="0"/>
              <a:t>Will my child be allowed to bring in a toy or comfort?</a:t>
            </a:r>
            <a:endParaRPr lang="en-GB" b="1" i="1" dirty="0">
              <a:cs typeface="Calibri"/>
            </a:endParaRPr>
          </a:p>
          <a:p>
            <a:r>
              <a:rPr lang="en-GB" dirty="0">
                <a:cs typeface="Calibri"/>
              </a:rPr>
              <a:t>No toys are permitted to be brought </a:t>
            </a:r>
            <a:r>
              <a:rPr lang="en-GB" dirty="0" smtClean="0">
                <a:cs typeface="Calibri"/>
              </a:rPr>
              <a:t>to </a:t>
            </a:r>
            <a:r>
              <a:rPr lang="en-GB" dirty="0">
                <a:cs typeface="Calibri"/>
              </a:rPr>
              <a:t>school.</a:t>
            </a:r>
          </a:p>
          <a:p>
            <a:r>
              <a:rPr lang="en-GB" b="1" i="1" dirty="0"/>
              <a:t>Will children social distance in school?</a:t>
            </a:r>
            <a:endParaRPr lang="en-GB" b="1" i="1" dirty="0">
              <a:cs typeface="Calibri"/>
            </a:endParaRPr>
          </a:p>
          <a:p>
            <a:r>
              <a:rPr lang="en-GB" dirty="0"/>
              <a:t>Children within the same bubble will be in their class groups. Guidance states that children within the bubble may not be able to distance socially. Adults will distance 2m from children as much as possible.</a:t>
            </a:r>
            <a:endParaRPr lang="en-GB" dirty="0">
              <a:cs typeface="Calibri"/>
            </a:endParaRPr>
          </a:p>
          <a:p>
            <a:endParaRPr lang="en-GB" dirty="0"/>
          </a:p>
        </p:txBody>
      </p:sp>
      <p:sp>
        <p:nvSpPr>
          <p:cNvPr id="4" name="Footer Placeholder 3">
            <a:extLst>
              <a:ext uri="{FF2B5EF4-FFF2-40B4-BE49-F238E27FC236}">
                <a16:creationId xmlns:a16="http://schemas.microsoft.com/office/drawing/2014/main" id="{F90A2E05-7936-4D92-BC41-49B7F918F2D7}"/>
              </a:ext>
            </a:extLst>
          </p:cNvPr>
          <p:cNvSpPr>
            <a:spLocks noGrp="1"/>
          </p:cNvSpPr>
          <p:nvPr>
            <p:ph type="ftr" sz="quarter" idx="11"/>
          </p:nvPr>
        </p:nvSpPr>
        <p:spPr/>
        <p:txBody>
          <a:bodyPr/>
          <a:lstStyle/>
          <a:p>
            <a:r>
              <a:rPr lang="en-GB" smtClean="0">
                <a:cs typeface="Calibri"/>
              </a:rPr>
              <a:t>Largymore PS</a:t>
            </a:r>
            <a:endParaRPr lang="en-GB" dirty="0">
              <a:cs typeface="Calibri"/>
            </a:endParaRPr>
          </a:p>
        </p:txBody>
      </p:sp>
    </p:spTree>
    <p:extLst>
      <p:ext uri="{BB962C8B-B14F-4D97-AF65-F5344CB8AC3E}">
        <p14:creationId xmlns:p14="http://schemas.microsoft.com/office/powerpoint/2010/main" val="36001328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9BB33822E2D4040BB5886D83DD2790A" ma:contentTypeVersion="11" ma:contentTypeDescription="Create a new document." ma:contentTypeScope="" ma:versionID="54b47df19c3bcc20efb70ead74a2270f">
  <xsd:schema xmlns:xsd="http://www.w3.org/2001/XMLSchema" xmlns:xs="http://www.w3.org/2001/XMLSchema" xmlns:p="http://schemas.microsoft.com/office/2006/metadata/properties" xmlns:ns2="c0e3ff1b-0a52-4898-951e-9a7425eea3c4" xmlns:ns3="f78a76d0-267c-467c-be72-85ecd3590d75" targetNamespace="http://schemas.microsoft.com/office/2006/metadata/properties" ma:root="true" ma:fieldsID="1e4fa163d39141f4f6999fa869a58672" ns2:_="" ns3:_="">
    <xsd:import namespace="c0e3ff1b-0a52-4898-951e-9a7425eea3c4"/>
    <xsd:import namespace="f78a76d0-267c-467c-be72-85ecd3590d7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e3ff1b-0a52-4898-951e-9a7425eea3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78a76d0-267c-467c-be72-85ecd3590d7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1FD303-19E2-41C9-A192-4F06FC776C4C}">
  <ds:schemaRefs>
    <ds:schemaRef ds:uri="f78a76d0-267c-467c-be72-85ecd3590d75"/>
    <ds:schemaRef ds:uri="http://purl.org/dc/terms/"/>
    <ds:schemaRef ds:uri="http://www.w3.org/XML/1998/namespace"/>
    <ds:schemaRef ds:uri="http://schemas.openxmlformats.org/package/2006/metadata/core-properties"/>
    <ds:schemaRef ds:uri="http://purl.org/dc/dcmitype/"/>
    <ds:schemaRef ds:uri="c0e3ff1b-0a52-4898-951e-9a7425eea3c4"/>
    <ds:schemaRef ds:uri="http://schemas.microsoft.com/office/2006/documentManagement/types"/>
    <ds:schemaRef ds:uri="http://schemas.microsoft.com/office/2006/metadata/properties"/>
    <ds:schemaRef ds:uri="http://schemas.microsoft.com/office/infopath/2007/PartnerControls"/>
    <ds:schemaRef ds:uri="http://purl.org/dc/elements/1.1/"/>
  </ds:schemaRefs>
</ds:datastoreItem>
</file>

<file path=customXml/itemProps2.xml><?xml version="1.0" encoding="utf-8"?>
<ds:datastoreItem xmlns:ds="http://schemas.openxmlformats.org/officeDocument/2006/customXml" ds:itemID="{BEE49B3E-6D57-47C7-BFC1-AF52332525B8}">
  <ds:schemaRefs>
    <ds:schemaRef ds:uri="c0e3ff1b-0a52-4898-951e-9a7425eea3c4"/>
    <ds:schemaRef ds:uri="f78a76d0-267c-467c-be72-85ecd3590d7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3A84E22-F1CA-48A7-907D-E5B077057AC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95</TotalTime>
  <Words>838</Words>
  <Application>Microsoft Office PowerPoint</Application>
  <PresentationFormat>Widescreen</PresentationFormat>
  <Paragraphs>78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Restart at LARGYMORE 2020</vt:lpstr>
      <vt:lpstr>School response if a child displays symptoms during school time.</vt:lpstr>
      <vt:lpstr>What if someone in my house  displays symptoms?</vt:lpstr>
      <vt:lpstr>What if I am contacted by NHS Test and Trace?</vt:lpstr>
      <vt:lpstr>Other FAQs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to School in September 2020</dc:title>
  <dc:creator>Alex Hudson</dc:creator>
  <cp:lastModifiedBy>G DUNLOP</cp:lastModifiedBy>
  <cp:revision>110</cp:revision>
  <dcterms:created xsi:type="dcterms:W3CDTF">2020-07-03T10:18:40Z</dcterms:created>
  <dcterms:modified xsi:type="dcterms:W3CDTF">2020-08-19T22:47:10Z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0x01010039BB33822E2D4040BB5886D83DD2790A</vt:lpwstr>
  </property>
</Properties>
</file>