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Lst>
  <p:sldSz cx="12192000" cy="6858000"/>
  <p:notesSz cx="6858000" cy="9144000"/>
  <p:defaultTextStyle>
    <a:defPPr>
      <a:defRPr lang="en-GB"/>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93B0DE7-D6F7-4584-9D44-FDBEACE64557}" v="228" dt="2020-06-03T13:30:51.594"/>
    <p1510:client id="{A41DED74-1A54-4A49-8652-064FE66B2EA1}" v="155" dt="2020-06-03T13:21:33.054"/>
    <p1510:client id="{E2C5011F-65D1-41A6-B0D7-D44667EB1956}" v="1587" dt="2020-06-05T11:40:20.88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72" autoAdjust="0"/>
    <p:restoredTop sz="94660"/>
  </p:normalViewPr>
  <p:slideViewPr>
    <p:cSldViewPr snapToGrid="0">
      <p:cViewPr varScale="1">
        <p:scale>
          <a:sx n="86" d="100"/>
          <a:sy n="86" d="100"/>
        </p:scale>
        <p:origin x="96" y="88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10"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GB"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GB" dirty="0"/>
          </a:p>
        </p:txBody>
      </p:sp>
      <p:sp>
        <p:nvSpPr>
          <p:cNvPr id="4" name="Date Placeholder 3"/>
          <p:cNvSpPr>
            <a:spLocks noGrp="1"/>
          </p:cNvSpPr>
          <p:nvPr>
            <p:ph type="dt" sz="half" idx="10"/>
          </p:nvPr>
        </p:nvSpPr>
        <p:spPr/>
        <p:txBody>
          <a:bodyPr/>
          <a:lstStyle/>
          <a:p>
            <a:fld id="{846CE7D5-CF57-46EF-B807-FDD0502418D4}" type="datetimeFigureOut">
              <a:rPr lang="en-GB" smtClean="0"/>
              <a:t>07/06/2020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23853878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GB" dirty="0"/>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4" name="Date Placeholder 3"/>
          <p:cNvSpPr>
            <a:spLocks noGrp="1"/>
          </p:cNvSpPr>
          <p:nvPr>
            <p:ph type="dt" sz="half" idx="10"/>
          </p:nvPr>
        </p:nvSpPr>
        <p:spPr/>
        <p:txBody>
          <a:bodyPr/>
          <a:lstStyle/>
          <a:p>
            <a:fld id="{846CE7D5-CF57-46EF-B807-FDD0502418D4}" type="datetimeFigureOut">
              <a:rPr lang="en-GB" smtClean="0"/>
              <a:t>07/06/2020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2202905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GB"/>
              <a:t>Click to edit Master title style</a:t>
            </a:r>
            <a:endParaRPr lang="en-GB"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4" name="Date Placeholder 3"/>
          <p:cNvSpPr>
            <a:spLocks noGrp="1"/>
          </p:cNvSpPr>
          <p:nvPr>
            <p:ph type="dt" sz="half" idx="10"/>
          </p:nvPr>
        </p:nvSpPr>
        <p:spPr/>
        <p:txBody>
          <a:bodyPr/>
          <a:lstStyle/>
          <a:p>
            <a:fld id="{846CE7D5-CF57-46EF-B807-FDD0502418D4}" type="datetimeFigureOut">
              <a:rPr lang="en-GB" smtClean="0"/>
              <a:t>07/06/2020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34794456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GB" dirty="0"/>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4" name="Date Placeholder 3"/>
          <p:cNvSpPr>
            <a:spLocks noGrp="1"/>
          </p:cNvSpPr>
          <p:nvPr>
            <p:ph type="dt" sz="half" idx="10"/>
          </p:nvPr>
        </p:nvSpPr>
        <p:spPr/>
        <p:txBody>
          <a:bodyPr/>
          <a:lstStyle/>
          <a:p>
            <a:fld id="{846CE7D5-CF57-46EF-B807-FDD0502418D4}" type="datetimeFigureOut">
              <a:rPr lang="en-GB" smtClean="0"/>
              <a:t>07/06/2020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9491384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GB"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GB" smtClean="0"/>
              <a:t>07/06/2020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2591524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GB" dirty="0"/>
          </a:p>
        </p:txBody>
      </p:sp>
      <p:sp>
        <p:nvSpPr>
          <p:cNvPr id="3" name="Content Placeholder 2"/>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4" name="Content Placeholder 3"/>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5" name="Date Placeholder 4"/>
          <p:cNvSpPr>
            <a:spLocks noGrp="1"/>
          </p:cNvSpPr>
          <p:nvPr>
            <p:ph type="dt" sz="half" idx="10"/>
          </p:nvPr>
        </p:nvSpPr>
        <p:spPr/>
        <p:txBody>
          <a:bodyPr/>
          <a:lstStyle/>
          <a:p>
            <a:fld id="{846CE7D5-CF57-46EF-B807-FDD0502418D4}" type="datetimeFigureOut">
              <a:rPr lang="en-GB" smtClean="0"/>
              <a:t>07/06/2020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12030920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GB"/>
              <a:t>Click to edit Master title style</a:t>
            </a:r>
            <a:endParaRPr lang="en-GB"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7" name="Date Placeholder 6"/>
          <p:cNvSpPr>
            <a:spLocks noGrp="1"/>
          </p:cNvSpPr>
          <p:nvPr>
            <p:ph type="dt" sz="half" idx="10"/>
          </p:nvPr>
        </p:nvSpPr>
        <p:spPr/>
        <p:txBody>
          <a:bodyPr/>
          <a:lstStyle/>
          <a:p>
            <a:fld id="{846CE7D5-CF57-46EF-B807-FDD0502418D4}" type="datetimeFigureOut">
              <a:rPr lang="en-GB" smtClean="0"/>
              <a:t>07/06/2020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3733172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GB" dirty="0"/>
          </a:p>
        </p:txBody>
      </p:sp>
      <p:sp>
        <p:nvSpPr>
          <p:cNvPr id="3" name="Date Placeholder 2"/>
          <p:cNvSpPr>
            <a:spLocks noGrp="1"/>
          </p:cNvSpPr>
          <p:nvPr>
            <p:ph type="dt" sz="half" idx="10"/>
          </p:nvPr>
        </p:nvSpPr>
        <p:spPr/>
        <p:txBody>
          <a:bodyPr/>
          <a:lstStyle/>
          <a:p>
            <a:fld id="{846CE7D5-CF57-46EF-B807-FDD0502418D4}" type="datetimeFigureOut">
              <a:rPr lang="en-GB" smtClean="0"/>
              <a:t>07/06/2020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3210312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CE7D5-CF57-46EF-B807-FDD0502418D4}" type="datetimeFigureOut">
              <a:rPr lang="en-GB" smtClean="0"/>
              <a:t>07/06/2020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3146388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GB"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GB" smtClean="0"/>
              <a:t>07/06/2020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31718414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GB"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a:t>Click icon to add picture</a:t>
            </a:r>
            <a:endParaRPr lang="en-GB"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GB" smtClean="0"/>
              <a:t>07/06/2020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1718958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GB"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6CE7D5-CF57-46EF-B807-FDD0502418D4}" type="datetimeFigureOut">
              <a:rPr lang="en-GB" smtClean="0"/>
              <a:t>07/06/2020</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0EA680-D336-4FF7-8B7A-9848BB0A1C32}" type="slidenum">
              <a:rPr lang="en-GB" smtClean="0"/>
              <a:t>‹#›</a:t>
            </a:fld>
            <a:endParaRPr lang="en-GB"/>
          </a:p>
        </p:txBody>
      </p:sp>
    </p:spTree>
    <p:extLst>
      <p:ext uri="{BB962C8B-B14F-4D97-AF65-F5344CB8AC3E}">
        <p14:creationId xmlns:p14="http://schemas.microsoft.com/office/powerpoint/2010/main" val="24609540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GB"/>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7" Type="http://schemas.openxmlformats.org/officeDocument/2006/relationships/image" Target="../media/image10.jpeg"/><Relationship Id="rId2" Type="http://schemas.openxmlformats.org/officeDocument/2006/relationships/image" Target="../media/image5.jpeg"/><Relationship Id="rId1" Type="http://schemas.openxmlformats.org/officeDocument/2006/relationships/slideLayout" Target="../slideLayouts/slideLayout7.xml"/><Relationship Id="rId6" Type="http://schemas.openxmlformats.org/officeDocument/2006/relationships/image" Target="../media/image9.jpeg"/><Relationship Id="rId5" Type="http://schemas.openxmlformats.org/officeDocument/2006/relationships/image" Target="../media/image8.jpeg"/><Relationship Id="rId4" Type="http://schemas.openxmlformats.org/officeDocument/2006/relationships/image" Target="../media/image7.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b="1" dirty="0">
                <a:solidFill>
                  <a:schemeClr val="accent6"/>
                </a:solidFill>
                <a:cs typeface="Calibri Light"/>
              </a:rPr>
              <a:t>Animals of the Rainforest</a:t>
            </a:r>
          </a:p>
        </p:txBody>
      </p:sp>
      <p:sp>
        <p:nvSpPr>
          <p:cNvPr id="3" name="Subtitle 2"/>
          <p:cNvSpPr>
            <a:spLocks noGrp="1"/>
          </p:cNvSpPr>
          <p:nvPr>
            <p:ph type="subTitle" idx="1"/>
          </p:nvPr>
        </p:nvSpPr>
        <p:spPr>
          <a:xfrm>
            <a:off x="1524000" y="3351517"/>
            <a:ext cx="9144000" cy="1655762"/>
          </a:xfrm>
        </p:spPr>
        <p:txBody>
          <a:bodyPr vert="horz" lIns="91440" tIns="45720" rIns="91440" bIns="45720" rtlCol="0" anchor="t">
            <a:noAutofit/>
          </a:bodyPr>
          <a:lstStyle/>
          <a:p>
            <a:r>
              <a:rPr lang="en-GB" sz="4000" b="1">
                <a:solidFill>
                  <a:schemeClr val="accent6"/>
                </a:solidFill>
                <a:cs typeface="Calibri"/>
              </a:rPr>
              <a:t>Green Anacondas</a:t>
            </a:r>
            <a:endParaRPr lang="en-GB" sz="4000" b="1" dirty="0">
              <a:solidFill>
                <a:schemeClr val="accent6"/>
              </a:solidFill>
              <a:cs typeface="Calibri"/>
            </a:endParaRPr>
          </a:p>
          <a:p>
            <a:r>
              <a:rPr lang="en-GB" sz="3200" b="1" dirty="0">
                <a:solidFill>
                  <a:schemeClr val="accent6"/>
                </a:solidFill>
                <a:cs typeface="Calibri"/>
              </a:rPr>
              <a:t>By Finn Dyer P7</a:t>
            </a:r>
          </a:p>
        </p:txBody>
      </p:sp>
      <p:pic>
        <p:nvPicPr>
          <p:cNvPr id="5" name="Picture 5" descr="A close up of a snake&#10;&#10;Description generated with very high confidence">
            <a:extLst>
              <a:ext uri="{FF2B5EF4-FFF2-40B4-BE49-F238E27FC236}">
                <a16:creationId xmlns:a16="http://schemas.microsoft.com/office/drawing/2014/main" id="{24CF6500-D8FE-4360-AD3C-591477BE0340}"/>
              </a:ext>
            </a:extLst>
          </p:cNvPr>
          <p:cNvPicPr>
            <a:picLocks noChangeAspect="1"/>
          </p:cNvPicPr>
          <p:nvPr/>
        </p:nvPicPr>
        <p:blipFill>
          <a:blip r:embed="rId2"/>
          <a:stretch>
            <a:fillRect/>
          </a:stretch>
        </p:blipFill>
        <p:spPr>
          <a:xfrm>
            <a:off x="2995810" y="46971"/>
            <a:ext cx="6075122" cy="2546960"/>
          </a:xfrm>
          <a:prstGeom prst="rect">
            <a:avLst/>
          </a:prstGeom>
        </p:spPr>
      </p:pic>
      <p:pic>
        <p:nvPicPr>
          <p:cNvPr id="6" name="Picture 6" descr="A large waterfall in a garden&#10;&#10;Description generated with very high confidence">
            <a:extLst>
              <a:ext uri="{FF2B5EF4-FFF2-40B4-BE49-F238E27FC236}">
                <a16:creationId xmlns:a16="http://schemas.microsoft.com/office/drawing/2014/main" id="{B78DCF14-71DC-453F-AFB5-606709F6815F}"/>
              </a:ext>
            </a:extLst>
          </p:cNvPr>
          <p:cNvPicPr>
            <a:picLocks noChangeAspect="1"/>
          </p:cNvPicPr>
          <p:nvPr/>
        </p:nvPicPr>
        <p:blipFill>
          <a:blip r:embed="rId3"/>
          <a:stretch>
            <a:fillRect/>
          </a:stretch>
        </p:blipFill>
        <p:spPr>
          <a:xfrm>
            <a:off x="8053975" y="4184280"/>
            <a:ext cx="3766681" cy="2481328"/>
          </a:xfrm>
          <a:prstGeom prst="rect">
            <a:avLst/>
          </a:prstGeom>
        </p:spPr>
      </p:pic>
      <p:pic>
        <p:nvPicPr>
          <p:cNvPr id="7" name="Picture 7" descr="A tree in a forest&#10;&#10;Description generated with very high confidence">
            <a:extLst>
              <a:ext uri="{FF2B5EF4-FFF2-40B4-BE49-F238E27FC236}">
                <a16:creationId xmlns:a16="http://schemas.microsoft.com/office/drawing/2014/main" id="{81B94050-BA6C-44AF-B57B-7C832B923529}"/>
              </a:ext>
            </a:extLst>
          </p:cNvPr>
          <p:cNvPicPr>
            <a:picLocks noChangeAspect="1"/>
          </p:cNvPicPr>
          <p:nvPr/>
        </p:nvPicPr>
        <p:blipFill>
          <a:blip r:embed="rId4"/>
          <a:stretch>
            <a:fillRect/>
          </a:stretch>
        </p:blipFill>
        <p:spPr>
          <a:xfrm>
            <a:off x="475989" y="4181833"/>
            <a:ext cx="3724403" cy="2484786"/>
          </a:xfrm>
          <a:prstGeom prst="rect">
            <a:avLst/>
          </a:prstGeom>
        </p:spPr>
      </p:pic>
    </p:spTree>
    <p:extLst>
      <p:ext uri="{BB962C8B-B14F-4D97-AF65-F5344CB8AC3E}">
        <p14:creationId xmlns:p14="http://schemas.microsoft.com/office/powerpoint/2010/main" val="1098572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3B719E-E5EC-443B-B2AA-4B4DD3DC0CA9}"/>
              </a:ext>
            </a:extLst>
          </p:cNvPr>
          <p:cNvSpPr>
            <a:spLocks noGrp="1"/>
          </p:cNvSpPr>
          <p:nvPr>
            <p:ph type="title"/>
          </p:nvPr>
        </p:nvSpPr>
        <p:spPr>
          <a:xfrm>
            <a:off x="781050" y="3175"/>
            <a:ext cx="10515600" cy="1325563"/>
          </a:xfrm>
        </p:spPr>
        <p:txBody>
          <a:bodyPr/>
          <a:lstStyle/>
          <a:p>
            <a:pPr algn="ctr"/>
            <a:r>
              <a:rPr lang="en-GB" b="1">
                <a:solidFill>
                  <a:schemeClr val="accent6"/>
                </a:solidFill>
                <a:cs typeface="Calibri Light"/>
              </a:rPr>
              <a:t>Facts About Green Anacondas</a:t>
            </a:r>
          </a:p>
        </p:txBody>
      </p:sp>
      <p:sp>
        <p:nvSpPr>
          <p:cNvPr id="3" name="Content Placeholder 2">
            <a:extLst>
              <a:ext uri="{FF2B5EF4-FFF2-40B4-BE49-F238E27FC236}">
                <a16:creationId xmlns:a16="http://schemas.microsoft.com/office/drawing/2014/main" id="{948ADBF8-90BF-4CDD-AF3A-603E2A7C7E9A}"/>
              </a:ext>
            </a:extLst>
          </p:cNvPr>
          <p:cNvSpPr>
            <a:spLocks noGrp="1"/>
          </p:cNvSpPr>
          <p:nvPr>
            <p:ph idx="1"/>
          </p:nvPr>
        </p:nvSpPr>
        <p:spPr>
          <a:xfrm>
            <a:off x="838200" y="1254125"/>
            <a:ext cx="10515600" cy="5256213"/>
          </a:xfrm>
        </p:spPr>
        <p:txBody>
          <a:bodyPr vert="horz" lIns="91440" tIns="45720" rIns="91440" bIns="45720" rtlCol="0" anchor="t">
            <a:normAutofit lnSpcReduction="10000"/>
          </a:bodyPr>
          <a:lstStyle/>
          <a:p>
            <a:r>
              <a:rPr lang="en-GB" sz="2000">
                <a:cs typeface="Calibri"/>
              </a:rPr>
              <a:t>The Green anaconda is the largest species of snake on planet earth, can weigh up to 550 pounds and its life span is up to 10 years.</a:t>
            </a:r>
            <a:endParaRPr lang="en-GB" sz="2000" dirty="0">
              <a:cs typeface="Calibri"/>
            </a:endParaRPr>
          </a:p>
          <a:p>
            <a:endParaRPr lang="en-GB" sz="2000" dirty="0">
              <a:cs typeface="Calibri"/>
            </a:endParaRPr>
          </a:p>
          <a:p>
            <a:r>
              <a:rPr lang="en-GB" sz="2000">
                <a:cs typeface="Calibri"/>
              </a:rPr>
              <a:t>The anaconda is one of the deadliest snakes in the world, it kills its prey by suffocation. It wraps it's body around it's prey tighter and tighter, until it's prey can no longer breath, then swallows it's prey whole!</a:t>
            </a:r>
            <a:endParaRPr lang="en-GB" sz="2000" dirty="0">
              <a:cs typeface="Calibri"/>
            </a:endParaRPr>
          </a:p>
          <a:p>
            <a:endParaRPr lang="en-GB" sz="2000" dirty="0">
              <a:cs typeface="Calibri"/>
            </a:endParaRPr>
          </a:p>
          <a:p>
            <a:r>
              <a:rPr lang="en-GB" sz="2000">
                <a:cs typeface="Calibri"/>
              </a:rPr>
              <a:t>Anacondas are carnivores, which means they only eat meat and not plants. Their main food source is usually other animals like large fish, pigs, goats and even</a:t>
            </a:r>
            <a:r>
              <a:rPr lang="en-GB" sz="2000" dirty="0">
                <a:cs typeface="Calibri"/>
              </a:rPr>
              <a:t> </a:t>
            </a:r>
            <a:r>
              <a:rPr lang="en-GB" sz="2000">
                <a:cs typeface="Calibri"/>
              </a:rPr>
              <a:t>crocodiles. There have also been reports of anacondas attacking and eating humans!</a:t>
            </a:r>
            <a:endParaRPr lang="en-GB" sz="2000" dirty="0">
              <a:cs typeface="Calibri"/>
            </a:endParaRPr>
          </a:p>
          <a:p>
            <a:endParaRPr lang="en-GB" sz="2000" dirty="0">
              <a:cs typeface="Calibri"/>
            </a:endParaRPr>
          </a:p>
          <a:p>
            <a:r>
              <a:rPr lang="en-GB" sz="2000">
                <a:cs typeface="Calibri"/>
              </a:rPr>
              <a:t>The green</a:t>
            </a:r>
            <a:r>
              <a:rPr lang="en-GB" sz="2000" dirty="0">
                <a:cs typeface="Calibri"/>
              </a:rPr>
              <a:t> </a:t>
            </a:r>
            <a:r>
              <a:rPr lang="en-GB" sz="2000">
                <a:cs typeface="Calibri"/>
              </a:rPr>
              <a:t>anacondas are only found in South America in the</a:t>
            </a:r>
            <a:r>
              <a:rPr lang="en-GB" sz="2000" dirty="0">
                <a:cs typeface="Calibri"/>
              </a:rPr>
              <a:t> </a:t>
            </a:r>
            <a:r>
              <a:rPr lang="en-GB" sz="2000">
                <a:cs typeface="Calibri"/>
              </a:rPr>
              <a:t>tropical</a:t>
            </a:r>
            <a:r>
              <a:rPr lang="en-GB" sz="2000" dirty="0">
                <a:cs typeface="Calibri"/>
              </a:rPr>
              <a:t> </a:t>
            </a:r>
            <a:r>
              <a:rPr lang="en-GB" sz="2000">
                <a:cs typeface="Calibri"/>
              </a:rPr>
              <a:t>swamps and rainforests. They</a:t>
            </a:r>
            <a:r>
              <a:rPr lang="en-GB" sz="2000" dirty="0">
                <a:cs typeface="Calibri"/>
              </a:rPr>
              <a:t> </a:t>
            </a:r>
            <a:r>
              <a:rPr lang="en-GB" sz="2000">
                <a:cs typeface="Calibri"/>
              </a:rPr>
              <a:t>live both on land and in the water.</a:t>
            </a:r>
            <a:endParaRPr lang="en-GB" sz="2000" dirty="0">
              <a:cs typeface="Calibri"/>
            </a:endParaRPr>
          </a:p>
          <a:p>
            <a:endParaRPr lang="en-GB" sz="2000" dirty="0">
              <a:cs typeface="Calibri"/>
            </a:endParaRPr>
          </a:p>
          <a:p>
            <a:r>
              <a:rPr lang="en-GB" sz="2000">
                <a:cs typeface="Calibri"/>
              </a:rPr>
              <a:t>Unlike most snake species, green anacondas do not lay eggs. When they</a:t>
            </a:r>
            <a:r>
              <a:rPr lang="en-GB" sz="2000" dirty="0">
                <a:cs typeface="Calibri"/>
              </a:rPr>
              <a:t> </a:t>
            </a:r>
            <a:r>
              <a:rPr lang="en-GB" sz="2000">
                <a:cs typeface="Calibri"/>
              </a:rPr>
              <a:t>breed baby snakes the babies are born live.</a:t>
            </a:r>
            <a:endParaRPr lang="en-GB" sz="2000" dirty="0">
              <a:cs typeface="Calibri"/>
            </a:endParaRPr>
          </a:p>
          <a:p>
            <a:endParaRPr lang="en-GB" sz="2000" dirty="0">
              <a:cs typeface="Calibri"/>
            </a:endParaRPr>
          </a:p>
          <a:p>
            <a:endParaRPr lang="en-GB" sz="2000" dirty="0">
              <a:cs typeface="Calibri"/>
            </a:endParaRPr>
          </a:p>
          <a:p>
            <a:endParaRPr lang="en-GB" dirty="0">
              <a:cs typeface="Calibri"/>
            </a:endParaRPr>
          </a:p>
          <a:p>
            <a:endParaRPr lang="en-GB" dirty="0">
              <a:cs typeface="Calibri"/>
            </a:endParaRPr>
          </a:p>
          <a:p>
            <a:endParaRPr lang="en-GB" dirty="0">
              <a:cs typeface="Calibri"/>
            </a:endParaRPr>
          </a:p>
          <a:p>
            <a:endParaRPr lang="en-GB" dirty="0">
              <a:cs typeface="Calibri"/>
            </a:endParaRPr>
          </a:p>
          <a:p>
            <a:pPr marL="0" indent="0">
              <a:buNone/>
            </a:pPr>
            <a:endParaRPr lang="en-GB" dirty="0">
              <a:cs typeface="Calibri"/>
            </a:endParaRPr>
          </a:p>
          <a:p>
            <a:endParaRPr lang="en-GB" dirty="0">
              <a:cs typeface="Calibri"/>
            </a:endParaRPr>
          </a:p>
          <a:p>
            <a:endParaRPr lang="en-GB" dirty="0">
              <a:cs typeface="Calibri"/>
            </a:endParaRPr>
          </a:p>
        </p:txBody>
      </p:sp>
    </p:spTree>
    <p:extLst>
      <p:ext uri="{BB962C8B-B14F-4D97-AF65-F5344CB8AC3E}">
        <p14:creationId xmlns:p14="http://schemas.microsoft.com/office/powerpoint/2010/main" val="35063468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A close up of a map&#10;&#10;Description generated with high confidence">
            <a:extLst>
              <a:ext uri="{FF2B5EF4-FFF2-40B4-BE49-F238E27FC236}">
                <a16:creationId xmlns:a16="http://schemas.microsoft.com/office/drawing/2014/main" id="{35FF4926-9529-470D-BA5E-787B24C7835D}"/>
              </a:ext>
            </a:extLst>
          </p:cNvPr>
          <p:cNvPicPr>
            <a:picLocks noChangeAspect="1"/>
          </p:cNvPicPr>
          <p:nvPr/>
        </p:nvPicPr>
        <p:blipFill>
          <a:blip r:embed="rId2"/>
          <a:stretch>
            <a:fillRect/>
          </a:stretch>
        </p:blipFill>
        <p:spPr>
          <a:xfrm>
            <a:off x="2855544" y="2302962"/>
            <a:ext cx="6992393" cy="4172732"/>
          </a:xfrm>
          <a:prstGeom prst="rect">
            <a:avLst/>
          </a:prstGeom>
        </p:spPr>
      </p:pic>
      <p:sp>
        <p:nvSpPr>
          <p:cNvPr id="3" name="TextBox 2">
            <a:extLst>
              <a:ext uri="{FF2B5EF4-FFF2-40B4-BE49-F238E27FC236}">
                <a16:creationId xmlns:a16="http://schemas.microsoft.com/office/drawing/2014/main" id="{C8CD0E21-0054-4F12-BB5A-4323B323FF6D}"/>
              </a:ext>
            </a:extLst>
          </p:cNvPr>
          <p:cNvSpPr txBox="1"/>
          <p:nvPr/>
        </p:nvSpPr>
        <p:spPr>
          <a:xfrm>
            <a:off x="3137770" y="810016"/>
            <a:ext cx="6333993" cy="70788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GB" sz="2000">
                <a:solidFill>
                  <a:schemeClr val="accent6"/>
                </a:solidFill>
                <a:cs typeface="Calibri"/>
              </a:rPr>
              <a:t>Anacondas are found in the South American rainforests only, mostly in Brazil, Colombia and Bolivia</a:t>
            </a:r>
            <a:endParaRPr lang="en-GB" sz="2000" dirty="0">
              <a:solidFill>
                <a:schemeClr val="accent6"/>
              </a:solidFill>
              <a:cs typeface="Calibri"/>
            </a:endParaRPr>
          </a:p>
        </p:txBody>
      </p:sp>
    </p:spTree>
    <p:extLst>
      <p:ext uri="{BB962C8B-B14F-4D97-AF65-F5344CB8AC3E}">
        <p14:creationId xmlns:p14="http://schemas.microsoft.com/office/powerpoint/2010/main" val="27915545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B002AB3-A90B-40F2-BD5D-A8842B258895}"/>
              </a:ext>
            </a:extLst>
          </p:cNvPr>
          <p:cNvSpPr txBox="1"/>
          <p:nvPr/>
        </p:nvSpPr>
        <p:spPr>
          <a:xfrm>
            <a:off x="1436319" y="486427"/>
            <a:ext cx="9883033" cy="95410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GB" sz="2800">
                <a:solidFill>
                  <a:schemeClr val="accent6"/>
                </a:solidFill>
                <a:cs typeface="Calibri"/>
              </a:rPr>
              <a:t>Thank You.... here are some really cool pictures of green anacondas in the rainforest!</a:t>
            </a:r>
            <a:endParaRPr lang="en-GB" sz="2800" dirty="0">
              <a:solidFill>
                <a:schemeClr val="accent6"/>
              </a:solidFill>
              <a:cs typeface="Calibri"/>
            </a:endParaRPr>
          </a:p>
        </p:txBody>
      </p:sp>
      <p:pic>
        <p:nvPicPr>
          <p:cNvPr id="3" name="Picture 3" descr="A reptile on a branch&#10;&#10;Description generated with high confidence">
            <a:extLst>
              <a:ext uri="{FF2B5EF4-FFF2-40B4-BE49-F238E27FC236}">
                <a16:creationId xmlns:a16="http://schemas.microsoft.com/office/drawing/2014/main" id="{9014DFF7-EBF4-4098-A443-38E5BCA43EE8}"/>
              </a:ext>
            </a:extLst>
          </p:cNvPr>
          <p:cNvPicPr>
            <a:picLocks noChangeAspect="1"/>
          </p:cNvPicPr>
          <p:nvPr/>
        </p:nvPicPr>
        <p:blipFill>
          <a:blip r:embed="rId2"/>
          <a:stretch>
            <a:fillRect/>
          </a:stretch>
        </p:blipFill>
        <p:spPr>
          <a:xfrm>
            <a:off x="748495" y="1520216"/>
            <a:ext cx="3388159" cy="2262252"/>
          </a:xfrm>
          <a:prstGeom prst="rect">
            <a:avLst/>
          </a:prstGeom>
        </p:spPr>
      </p:pic>
      <p:pic>
        <p:nvPicPr>
          <p:cNvPr id="4" name="Picture 4" descr="A snake in the grass&#10;&#10;Description generated with very high confidence">
            <a:extLst>
              <a:ext uri="{FF2B5EF4-FFF2-40B4-BE49-F238E27FC236}">
                <a16:creationId xmlns:a16="http://schemas.microsoft.com/office/drawing/2014/main" id="{CD73EAED-113F-4D47-A4DA-22EE84497A22}"/>
              </a:ext>
            </a:extLst>
          </p:cNvPr>
          <p:cNvPicPr>
            <a:picLocks noChangeAspect="1"/>
          </p:cNvPicPr>
          <p:nvPr/>
        </p:nvPicPr>
        <p:blipFill>
          <a:blip r:embed="rId3"/>
          <a:stretch>
            <a:fillRect/>
          </a:stretch>
        </p:blipFill>
        <p:spPr>
          <a:xfrm>
            <a:off x="7569114" y="4138612"/>
            <a:ext cx="3901335" cy="2223761"/>
          </a:xfrm>
          <a:prstGeom prst="rect">
            <a:avLst/>
          </a:prstGeom>
        </p:spPr>
      </p:pic>
      <p:pic>
        <p:nvPicPr>
          <p:cNvPr id="5" name="Picture 5" descr="A group of people standing in front of a reptile&#10;&#10;Description generated with very high confidence">
            <a:extLst>
              <a:ext uri="{FF2B5EF4-FFF2-40B4-BE49-F238E27FC236}">
                <a16:creationId xmlns:a16="http://schemas.microsoft.com/office/drawing/2014/main" id="{A0A73F8B-1F92-4D13-89BE-E339D349E3E8}"/>
              </a:ext>
            </a:extLst>
          </p:cNvPr>
          <p:cNvPicPr>
            <a:picLocks noChangeAspect="1"/>
          </p:cNvPicPr>
          <p:nvPr/>
        </p:nvPicPr>
        <p:blipFill>
          <a:blip r:embed="rId4"/>
          <a:stretch>
            <a:fillRect/>
          </a:stretch>
        </p:blipFill>
        <p:spPr>
          <a:xfrm>
            <a:off x="4471923" y="1526088"/>
            <a:ext cx="3081141" cy="2250509"/>
          </a:xfrm>
          <a:prstGeom prst="rect">
            <a:avLst/>
          </a:prstGeom>
        </p:spPr>
      </p:pic>
      <p:pic>
        <p:nvPicPr>
          <p:cNvPr id="6" name="Picture 6" descr="A person holding an animal&#10;&#10;Description generated with very high confidence">
            <a:extLst>
              <a:ext uri="{FF2B5EF4-FFF2-40B4-BE49-F238E27FC236}">
                <a16:creationId xmlns:a16="http://schemas.microsoft.com/office/drawing/2014/main" id="{80242408-BE87-41A5-BA14-8049D212A6F4}"/>
              </a:ext>
            </a:extLst>
          </p:cNvPr>
          <p:cNvPicPr>
            <a:picLocks noChangeAspect="1"/>
          </p:cNvPicPr>
          <p:nvPr/>
        </p:nvPicPr>
        <p:blipFill>
          <a:blip r:embed="rId5"/>
          <a:stretch>
            <a:fillRect/>
          </a:stretch>
        </p:blipFill>
        <p:spPr>
          <a:xfrm>
            <a:off x="745560" y="4229426"/>
            <a:ext cx="2162305" cy="2136079"/>
          </a:xfrm>
          <a:prstGeom prst="rect">
            <a:avLst/>
          </a:prstGeom>
        </p:spPr>
      </p:pic>
      <p:pic>
        <p:nvPicPr>
          <p:cNvPr id="7" name="Picture 7" descr="A close up of a snake&#10;&#10;Description generated with very high confidence">
            <a:extLst>
              <a:ext uri="{FF2B5EF4-FFF2-40B4-BE49-F238E27FC236}">
                <a16:creationId xmlns:a16="http://schemas.microsoft.com/office/drawing/2014/main" id="{44DC3B16-D11B-4815-89AE-7CBB6108BE5F}"/>
              </a:ext>
            </a:extLst>
          </p:cNvPr>
          <p:cNvPicPr>
            <a:picLocks noChangeAspect="1"/>
          </p:cNvPicPr>
          <p:nvPr/>
        </p:nvPicPr>
        <p:blipFill>
          <a:blip r:embed="rId6"/>
          <a:stretch>
            <a:fillRect/>
          </a:stretch>
        </p:blipFill>
        <p:spPr>
          <a:xfrm>
            <a:off x="3229366" y="4139134"/>
            <a:ext cx="3896115" cy="2243594"/>
          </a:xfrm>
          <a:prstGeom prst="rect">
            <a:avLst/>
          </a:prstGeom>
        </p:spPr>
      </p:pic>
      <p:pic>
        <p:nvPicPr>
          <p:cNvPr id="8" name="Picture 8" descr="A close up of a reptile&#10;&#10;Description generated with very high confidence">
            <a:extLst>
              <a:ext uri="{FF2B5EF4-FFF2-40B4-BE49-F238E27FC236}">
                <a16:creationId xmlns:a16="http://schemas.microsoft.com/office/drawing/2014/main" id="{8A8E0B04-BFE2-41D8-BE7D-93A4945135E6}"/>
              </a:ext>
            </a:extLst>
          </p:cNvPr>
          <p:cNvPicPr>
            <a:picLocks noChangeAspect="1"/>
          </p:cNvPicPr>
          <p:nvPr/>
        </p:nvPicPr>
        <p:blipFill>
          <a:blip r:embed="rId7"/>
          <a:stretch>
            <a:fillRect/>
          </a:stretch>
        </p:blipFill>
        <p:spPr>
          <a:xfrm>
            <a:off x="7732668" y="1525892"/>
            <a:ext cx="3668168" cy="2250900"/>
          </a:xfrm>
          <a:prstGeom prst="rect">
            <a:avLst/>
          </a:prstGeom>
        </p:spPr>
      </p:pic>
    </p:spTree>
    <p:extLst>
      <p:ext uri="{BB962C8B-B14F-4D97-AF65-F5344CB8AC3E}">
        <p14:creationId xmlns:p14="http://schemas.microsoft.com/office/powerpoint/2010/main" val="649041605"/>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0</Words>
  <Application>Microsoft Office PowerPoint</Application>
  <PresentationFormat>Widescreen</PresentationFormat>
  <Paragraphs>0</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office theme</vt:lpstr>
      <vt:lpstr>Animals of the Rainforest</vt:lpstr>
      <vt:lpstr>Facts About Green Anacondas</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
  <cp:revision>348</cp:revision>
  <dcterms:created xsi:type="dcterms:W3CDTF">2020-06-03T13:11:31Z</dcterms:created>
  <dcterms:modified xsi:type="dcterms:W3CDTF">2020-06-07T18:27:58Z</dcterms:modified>
</cp:coreProperties>
</file>